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5.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7.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417" r:id="rId4"/>
    <p:sldMasterId id="2147484578" r:id="rId5"/>
    <p:sldMasterId id="2147484595" r:id="rId6"/>
    <p:sldMasterId id="2147484612" r:id="rId7"/>
    <p:sldMasterId id="2147484629" r:id="rId8"/>
    <p:sldMasterId id="2147484646" r:id="rId9"/>
    <p:sldMasterId id="2147484663" r:id="rId10"/>
    <p:sldMasterId id="2147484680" r:id="rId11"/>
  </p:sldMasterIdLst>
  <p:notesMasterIdLst>
    <p:notesMasterId r:id="rId24"/>
  </p:notesMasterIdLst>
  <p:handoutMasterIdLst>
    <p:handoutMasterId r:id="rId25"/>
  </p:handoutMasterIdLst>
  <p:sldIdLst>
    <p:sldId id="266" r:id="rId12"/>
    <p:sldId id="446" r:id="rId13"/>
    <p:sldId id="376" r:id="rId14"/>
    <p:sldId id="445" r:id="rId15"/>
    <p:sldId id="447" r:id="rId16"/>
    <p:sldId id="520" r:id="rId17"/>
    <p:sldId id="522" r:id="rId18"/>
    <p:sldId id="429" r:id="rId19"/>
    <p:sldId id="433" r:id="rId20"/>
    <p:sldId id="431" r:id="rId21"/>
    <p:sldId id="448" r:id="rId22"/>
    <p:sldId id="26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C3ED7BA9-A00E-4D92-BFE2-AC102CF843D9}">
          <p14:sldIdLst>
            <p14:sldId id="266"/>
            <p14:sldId id="446"/>
            <p14:sldId id="376"/>
            <p14:sldId id="445"/>
            <p14:sldId id="447"/>
            <p14:sldId id="520"/>
            <p14:sldId id="522"/>
            <p14:sldId id="429"/>
            <p14:sldId id="433"/>
            <p14:sldId id="431"/>
            <p14:sldId id="448"/>
          </p14:sldIdLst>
        </p14:section>
        <p14:section name="Namnlöst avsnitt" id="{780EC4CA-4571-4CD8-AAEF-46257C026687}">
          <p14:sldIdLst>
            <p14:sldId id="26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Författare" initials="E"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564"/>
    <a:srgbClr val="0077BC"/>
    <a:srgbClr val="D53878"/>
    <a:srgbClr val="008391"/>
    <a:srgbClr val="FBF2B4"/>
    <a:srgbClr val="F0CD50"/>
    <a:srgbClr val="4675B7"/>
    <a:srgbClr val="DBD1E6"/>
    <a:srgbClr val="D2D8DB"/>
    <a:srgbClr val="CBE2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8" autoAdjust="0"/>
    <p:restoredTop sz="86294" autoAdjust="0"/>
  </p:normalViewPr>
  <p:slideViewPr>
    <p:cSldViewPr snapToGrid="0">
      <p:cViewPr varScale="1">
        <p:scale>
          <a:sx n="56" d="100"/>
          <a:sy n="56" d="100"/>
        </p:scale>
        <p:origin x="1432" y="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6" d="100"/>
          <a:sy n="96" d="100"/>
        </p:scale>
        <p:origin x="3573" y="4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8D75527-1052-40CF-90A7-805EC4F772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82182B2-420A-475A-83CF-72C9A1964B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EE6693D-45F9-4551-B172-6F0E8889C072}" type="datetime1">
              <a:rPr lang="sv-SE" smtClean="0"/>
              <a:t>2023-12-21</a:t>
            </a:fld>
            <a:endParaRPr lang="sv-SE"/>
          </a:p>
        </p:txBody>
      </p:sp>
      <p:sp>
        <p:nvSpPr>
          <p:cNvPr id="4" name="Platshållare för sidfot 3">
            <a:extLst>
              <a:ext uri="{FF2B5EF4-FFF2-40B4-BE49-F238E27FC236}">
                <a16:creationId xmlns:a16="http://schemas.microsoft.com/office/drawing/2014/main" id="{3CFEBD13-AD79-4726-9C7A-9E5C531A1A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00A28DF-4169-4B51-B8D3-AA9A5D6123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9A0780-C7EB-45E8-96EB-66D0986C42C0}" type="slidenum">
              <a:rPr lang="sv-SE" smtClean="0"/>
              <a:t>‹#›</a:t>
            </a:fld>
            <a:endParaRPr lang="sv-SE"/>
          </a:p>
        </p:txBody>
      </p:sp>
    </p:spTree>
    <p:extLst>
      <p:ext uri="{BB962C8B-B14F-4D97-AF65-F5344CB8AC3E}">
        <p14:creationId xmlns:p14="http://schemas.microsoft.com/office/powerpoint/2010/main" val="8103370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227DC2-ECB9-4CC5-9289-199C6A22173F}" type="datetime1">
              <a:rPr lang="sv-SE" smtClean="0"/>
              <a:t>2023-12-21</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086EF-3011-429C-976B-61D9CA3A2B54}" type="slidenum">
              <a:rPr lang="sv-SE" smtClean="0"/>
              <a:t>‹#›</a:t>
            </a:fld>
            <a:endParaRPr lang="sv-SE"/>
          </a:p>
        </p:txBody>
      </p:sp>
    </p:spTree>
    <p:extLst>
      <p:ext uri="{BB962C8B-B14F-4D97-AF65-F5344CB8AC3E}">
        <p14:creationId xmlns:p14="http://schemas.microsoft.com/office/powerpoint/2010/main" val="20795868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r>
              <a:rPr lang="sv-SE" dirty="0"/>
              <a:t>Filmen är 2,5 minuter</a:t>
            </a:r>
          </a:p>
          <a:p>
            <a:endParaRPr lang="sv-SE" dirty="0"/>
          </a:p>
          <a:p>
            <a:endParaRPr lang="sv-SE" dirty="0"/>
          </a:p>
          <a:p>
            <a:endParaRPr lang="sv-SE" dirty="0"/>
          </a:p>
        </p:txBody>
      </p:sp>
      <p:sp>
        <p:nvSpPr>
          <p:cNvPr id="4" name="Platshållare för datum 3"/>
          <p:cNvSpPr>
            <a:spLocks noGrp="1"/>
          </p:cNvSpPr>
          <p:nvPr>
            <p:ph type="dt" idx="10"/>
          </p:nvPr>
        </p:nvSpPr>
        <p:spPr/>
        <p:txBody>
          <a:bodyPr/>
          <a:lstStyle/>
          <a:p>
            <a:fld id="{61FCF52C-6A2F-4400-B0AF-588D571A5510}" type="datetime1">
              <a:rPr lang="sv-SE" smtClean="0"/>
              <a:t>2023-12-21</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2</a:t>
            </a:fld>
            <a:endParaRPr lang="sv-SE"/>
          </a:p>
        </p:txBody>
      </p:sp>
    </p:spTree>
    <p:extLst>
      <p:ext uri="{BB962C8B-B14F-4D97-AF65-F5344CB8AC3E}">
        <p14:creationId xmlns:p14="http://schemas.microsoft.com/office/powerpoint/2010/main" val="954536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a:t>Vågen</a:t>
            </a:r>
            <a:r>
              <a:rPr lang="sv-SE" baseline="0" dirty="0"/>
              <a:t> (B</a:t>
            </a:r>
            <a:r>
              <a:rPr lang="sv-SE" dirty="0"/>
              <a:t>alans</a:t>
            </a:r>
            <a:r>
              <a:rPr lang="sv-SE" baseline="0" dirty="0"/>
              <a:t> mellan krav och resurser)</a:t>
            </a:r>
          </a:p>
          <a:p>
            <a:endParaRPr lang="sv-SE" dirty="0"/>
          </a:p>
          <a:p>
            <a:pPr>
              <a:buFontTx/>
              <a:buChar char="-"/>
            </a:pPr>
            <a:r>
              <a:rPr lang="sv-SE" dirty="0"/>
              <a:t>Vilka krav ställs och vilka resurser har vi?</a:t>
            </a:r>
            <a:endParaRPr lang="sv-SE" baseline="0" dirty="0">
              <a:cs typeface="Calibri"/>
            </a:endParaRPr>
          </a:p>
          <a:p>
            <a:pPr>
              <a:buFontTx/>
              <a:buChar char="-"/>
            </a:pPr>
            <a:endParaRPr lang="sv-SE" sz="1200" baseline="0" dirty="0">
              <a:latin typeface="Calibri" panose="020F0502020204030204"/>
              <a:cs typeface="Calibri" panose="020F0502020204030204"/>
            </a:endParaRPr>
          </a:p>
          <a:p>
            <a:endParaRPr lang="sv-SE" sz="1200" baseline="0" dirty="0">
              <a:latin typeface="Arial "/>
            </a:endParaRPr>
          </a:p>
          <a:p>
            <a:r>
              <a:rPr lang="sv-SE" sz="1200" baseline="0" dirty="0">
                <a:latin typeface="Arial "/>
              </a:rPr>
              <a:t>För att förebygga ohälsosam arbetsbelastning: minska arbetsmängd, ändra prioriteringsordning, variera arbetsuppgifterna, ge möjlighet till återhämtning, tillämpa andra arbetssätt, öka bemanning eller tillföra kunskaper för att förebygga ohälsosam arbetsbelastning</a:t>
            </a:r>
          </a:p>
          <a:p>
            <a:endParaRPr lang="sv-SE" sz="1200" baseline="0" dirty="0">
              <a:latin typeface="Arial "/>
            </a:endParaRPr>
          </a:p>
          <a:p>
            <a:endParaRPr lang="sv-SE" sz="1200" dirty="0">
              <a:latin typeface="Arial "/>
            </a:endParaRPr>
          </a:p>
          <a:p>
            <a:endParaRPr lang="sv-SE" baseline="0"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3</a:t>
            </a:fld>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cs typeface="Calibri"/>
              </a:rPr>
              <a:t>Det </a:t>
            </a:r>
            <a:r>
              <a:rPr lang="en-US" dirty="0" err="1">
                <a:cs typeface="Calibri"/>
              </a:rPr>
              <a:t>kommer</a:t>
            </a:r>
            <a:r>
              <a:rPr lang="en-US" dirty="0">
                <a:cs typeface="Calibri"/>
              </a:rPr>
              <a:t> </a:t>
            </a:r>
            <a:r>
              <a:rPr lang="en-US" dirty="0" err="1">
                <a:cs typeface="Calibri"/>
              </a:rPr>
              <a:t>alltid</a:t>
            </a:r>
            <a:r>
              <a:rPr lang="en-US" dirty="0">
                <a:cs typeface="Calibri"/>
              </a:rPr>
              <a:t> </a:t>
            </a:r>
            <a:r>
              <a:rPr lang="en-US" dirty="0" err="1">
                <a:cs typeface="Calibri"/>
              </a:rPr>
              <a:t>vara</a:t>
            </a:r>
            <a:r>
              <a:rPr lang="en-US" dirty="0">
                <a:cs typeface="Calibri"/>
              </a:rPr>
              <a:t> </a:t>
            </a:r>
            <a:r>
              <a:rPr lang="en-US" dirty="0" err="1">
                <a:cs typeface="Calibri"/>
              </a:rPr>
              <a:t>stressigt</a:t>
            </a:r>
            <a:r>
              <a:rPr lang="en-US" dirty="0">
                <a:cs typeface="Calibri"/>
              </a:rPr>
              <a:t> under </a:t>
            </a:r>
            <a:r>
              <a:rPr lang="en-US" dirty="0" err="1">
                <a:cs typeface="Calibri"/>
              </a:rPr>
              <a:t>vissa</a:t>
            </a:r>
            <a:r>
              <a:rPr lang="en-US" dirty="0">
                <a:cs typeface="Calibri"/>
              </a:rPr>
              <a:t> </a:t>
            </a:r>
            <a:r>
              <a:rPr lang="en-US" dirty="0" err="1">
                <a:cs typeface="Calibri"/>
              </a:rPr>
              <a:t>tider</a:t>
            </a:r>
            <a:r>
              <a:rPr lang="en-US" dirty="0">
                <a:cs typeface="Calibri"/>
              </a:rPr>
              <a:t>.</a:t>
            </a:r>
          </a:p>
          <a:p>
            <a:r>
              <a:rPr lang="en-US" dirty="0" err="1">
                <a:cs typeface="Calibri"/>
              </a:rPr>
              <a:t>Från</a:t>
            </a:r>
            <a:r>
              <a:rPr lang="en-US" dirty="0">
                <a:cs typeface="Calibri"/>
              </a:rPr>
              <a:t> sunt </a:t>
            </a:r>
            <a:r>
              <a:rPr lang="en-US" dirty="0" err="1">
                <a:cs typeface="Calibri"/>
              </a:rPr>
              <a:t>arbetsliv</a:t>
            </a:r>
            <a:r>
              <a:rPr lang="en-US" dirty="0">
                <a:cs typeface="Calibri"/>
              </a:rPr>
              <a:t>: Det </a:t>
            </a:r>
            <a:r>
              <a:rPr lang="en-US" dirty="0" err="1">
                <a:cs typeface="Calibri"/>
              </a:rPr>
              <a:t>kommer</a:t>
            </a:r>
            <a:r>
              <a:rPr lang="en-US" dirty="0">
                <a:cs typeface="Calibri"/>
              </a:rPr>
              <a:t> </a:t>
            </a:r>
            <a:r>
              <a:rPr lang="en-US" dirty="0" err="1">
                <a:cs typeface="Calibri"/>
              </a:rPr>
              <a:t>krav</a:t>
            </a:r>
            <a:r>
              <a:rPr lang="en-US" dirty="0">
                <a:cs typeface="Calibri"/>
              </a:rPr>
              <a:t> </a:t>
            </a:r>
            <a:r>
              <a:rPr lang="en-US" dirty="0" err="1">
                <a:cs typeface="Calibri"/>
              </a:rPr>
              <a:t>från</a:t>
            </a:r>
            <a:r>
              <a:rPr lang="en-US" dirty="0">
                <a:cs typeface="Calibri"/>
              </a:rPr>
              <a:t> </a:t>
            </a:r>
            <a:r>
              <a:rPr lang="en-US" dirty="0" err="1">
                <a:cs typeface="Calibri"/>
              </a:rPr>
              <a:t>olika</a:t>
            </a:r>
            <a:r>
              <a:rPr lang="en-US" dirty="0">
                <a:cs typeface="Calibri"/>
              </a:rPr>
              <a:t> </a:t>
            </a:r>
            <a:r>
              <a:rPr lang="en-US" dirty="0" err="1">
                <a:cs typeface="Calibri"/>
              </a:rPr>
              <a:t>håll</a:t>
            </a:r>
            <a:r>
              <a:rPr lang="en-US" dirty="0">
                <a:cs typeface="Calibri"/>
              </a:rPr>
              <a:t>, till </a:t>
            </a:r>
            <a:r>
              <a:rPr lang="en-US" dirty="0" err="1">
                <a:cs typeface="Calibri"/>
              </a:rPr>
              <a:t>exempel</a:t>
            </a:r>
            <a:r>
              <a:rPr lang="en-US" dirty="0">
                <a:cs typeface="Calibri"/>
              </a:rPr>
              <a:t> </a:t>
            </a:r>
            <a:r>
              <a:rPr lang="en-US" dirty="0" err="1">
                <a:cs typeface="Calibri"/>
              </a:rPr>
              <a:t>från</a:t>
            </a:r>
            <a:r>
              <a:rPr lang="en-US" dirty="0">
                <a:cs typeface="Calibri"/>
              </a:rPr>
              <a:t> den </a:t>
            </a:r>
            <a:r>
              <a:rPr lang="en-US" dirty="0" err="1">
                <a:cs typeface="Calibri"/>
              </a:rPr>
              <a:t>egna</a:t>
            </a:r>
            <a:r>
              <a:rPr lang="en-US" dirty="0">
                <a:cs typeface="Calibri"/>
              </a:rPr>
              <a:t> </a:t>
            </a:r>
            <a:r>
              <a:rPr lang="en-US" dirty="0" err="1">
                <a:cs typeface="Calibri"/>
              </a:rPr>
              <a:t>organisationen</a:t>
            </a:r>
            <a:r>
              <a:rPr lang="en-US" dirty="0">
                <a:cs typeface="Calibri"/>
              </a:rPr>
              <a:t> </a:t>
            </a:r>
            <a:r>
              <a:rPr lang="en-US" dirty="0" err="1">
                <a:cs typeface="Calibri"/>
              </a:rPr>
              <a:t>eller</a:t>
            </a:r>
            <a:r>
              <a:rPr lang="en-US" dirty="0">
                <a:cs typeface="Calibri"/>
              </a:rPr>
              <a:t> </a:t>
            </a:r>
            <a:r>
              <a:rPr lang="en-US" dirty="0" err="1">
                <a:cs typeface="Calibri"/>
              </a:rPr>
              <a:t>enheten</a:t>
            </a:r>
            <a:r>
              <a:rPr lang="en-US" dirty="0">
                <a:cs typeface="Calibri"/>
              </a:rPr>
              <a:t>. Dessa </a:t>
            </a:r>
            <a:r>
              <a:rPr lang="en-US" dirty="0" err="1">
                <a:cs typeface="Calibri"/>
              </a:rPr>
              <a:t>krav</a:t>
            </a:r>
            <a:r>
              <a:rPr lang="en-US" dirty="0">
                <a:cs typeface="Calibri"/>
              </a:rPr>
              <a:t> </a:t>
            </a:r>
            <a:r>
              <a:rPr lang="en-US" dirty="0" err="1">
                <a:cs typeface="Calibri"/>
              </a:rPr>
              <a:t>kan</a:t>
            </a:r>
            <a:r>
              <a:rPr lang="en-US" dirty="0">
                <a:cs typeface="Calibri"/>
              </a:rPr>
              <a:t> </a:t>
            </a:r>
            <a:r>
              <a:rPr lang="en-US" dirty="0" err="1">
                <a:cs typeface="Calibri"/>
              </a:rPr>
              <a:t>vara</a:t>
            </a:r>
            <a:r>
              <a:rPr lang="en-US" dirty="0">
                <a:cs typeface="Calibri"/>
              </a:rPr>
              <a:t> </a:t>
            </a:r>
            <a:r>
              <a:rPr lang="en-US" dirty="0" err="1">
                <a:cs typeface="Calibri"/>
              </a:rPr>
              <a:t>lättare</a:t>
            </a:r>
            <a:r>
              <a:rPr lang="en-US" dirty="0">
                <a:cs typeface="Calibri"/>
              </a:rPr>
              <a:t> </a:t>
            </a:r>
            <a:r>
              <a:rPr lang="en-US" dirty="0" err="1">
                <a:cs typeface="Calibri"/>
              </a:rPr>
              <a:t>att</a:t>
            </a:r>
            <a:r>
              <a:rPr lang="en-US" dirty="0">
                <a:cs typeface="Calibri"/>
              </a:rPr>
              <a:t> </a:t>
            </a:r>
            <a:r>
              <a:rPr lang="en-US" dirty="0" err="1">
                <a:cs typeface="Calibri"/>
              </a:rPr>
              <a:t>påverka</a:t>
            </a:r>
            <a:r>
              <a:rPr lang="en-US" dirty="0">
                <a:cs typeface="Calibri"/>
              </a:rPr>
              <a:t>. Sedan </a:t>
            </a:r>
            <a:r>
              <a:rPr lang="en-US" dirty="0" err="1">
                <a:cs typeface="Calibri"/>
              </a:rPr>
              <a:t>finns</a:t>
            </a:r>
            <a:r>
              <a:rPr lang="en-US" dirty="0">
                <a:cs typeface="Calibri"/>
              </a:rPr>
              <a:t> det </a:t>
            </a:r>
            <a:r>
              <a:rPr lang="en-US" dirty="0" err="1">
                <a:cs typeface="Calibri"/>
              </a:rPr>
              <a:t>andra</a:t>
            </a:r>
            <a:r>
              <a:rPr lang="en-US" dirty="0">
                <a:cs typeface="Calibri"/>
              </a:rPr>
              <a:t> </a:t>
            </a:r>
            <a:r>
              <a:rPr lang="en-US" dirty="0" err="1">
                <a:cs typeface="Calibri"/>
              </a:rPr>
              <a:t>krav</a:t>
            </a:r>
            <a:r>
              <a:rPr lang="en-US" dirty="0">
                <a:cs typeface="Calibri"/>
              </a:rPr>
              <a:t> </a:t>
            </a:r>
            <a:r>
              <a:rPr lang="en-US" dirty="0" err="1">
                <a:cs typeface="Calibri"/>
              </a:rPr>
              <a:t>som</a:t>
            </a:r>
            <a:r>
              <a:rPr lang="en-US" dirty="0">
                <a:cs typeface="Calibri"/>
              </a:rPr>
              <a:t> </a:t>
            </a:r>
            <a:r>
              <a:rPr lang="en-US" dirty="0" err="1">
                <a:cs typeface="Calibri"/>
              </a:rPr>
              <a:t>är</a:t>
            </a:r>
            <a:r>
              <a:rPr lang="en-US" dirty="0">
                <a:cs typeface="Calibri"/>
              </a:rPr>
              <a:t> </a:t>
            </a:r>
            <a:r>
              <a:rPr lang="en-US" dirty="0" err="1">
                <a:cs typeface="Calibri"/>
              </a:rPr>
              <a:t>svårare</a:t>
            </a:r>
            <a:r>
              <a:rPr lang="en-US" dirty="0">
                <a:cs typeface="Calibri"/>
              </a:rPr>
              <a:t> </a:t>
            </a:r>
            <a:r>
              <a:rPr lang="en-US" dirty="0" err="1">
                <a:cs typeface="Calibri"/>
              </a:rPr>
              <a:t>att</a:t>
            </a:r>
            <a:r>
              <a:rPr lang="en-US" dirty="0">
                <a:cs typeface="Calibri"/>
              </a:rPr>
              <a:t> </a:t>
            </a:r>
            <a:r>
              <a:rPr lang="en-US" dirty="0" err="1">
                <a:cs typeface="Calibri"/>
              </a:rPr>
              <a:t>påverka</a:t>
            </a:r>
            <a:r>
              <a:rPr lang="en-US" dirty="0">
                <a:cs typeface="Calibri"/>
              </a:rPr>
              <a:t> </a:t>
            </a:r>
            <a:r>
              <a:rPr lang="en-US" dirty="0" err="1">
                <a:cs typeface="Calibri"/>
              </a:rPr>
              <a:t>från</a:t>
            </a:r>
            <a:r>
              <a:rPr lang="en-US" dirty="0">
                <a:cs typeface="Calibri"/>
              </a:rPr>
              <a:t> till </a:t>
            </a:r>
            <a:r>
              <a:rPr lang="en-US" dirty="0" err="1">
                <a:cs typeface="Calibri"/>
              </a:rPr>
              <a:t>exempel</a:t>
            </a:r>
            <a:r>
              <a:rPr lang="en-US" dirty="0">
                <a:cs typeface="Calibri"/>
              </a:rPr>
              <a:t> </a:t>
            </a:r>
            <a:r>
              <a:rPr lang="en-US" dirty="0" err="1">
                <a:cs typeface="Calibri"/>
              </a:rPr>
              <a:t>lagstiftning</a:t>
            </a:r>
            <a:r>
              <a:rPr lang="en-US" dirty="0">
                <a:cs typeface="Calibri"/>
              </a:rPr>
              <a:t>. </a:t>
            </a:r>
            <a:r>
              <a:rPr lang="en-US" dirty="0" err="1">
                <a:cs typeface="Calibri"/>
              </a:rPr>
              <a:t>Då</a:t>
            </a:r>
            <a:r>
              <a:rPr lang="en-US" dirty="0">
                <a:cs typeface="Calibri"/>
              </a:rPr>
              <a:t> </a:t>
            </a:r>
            <a:r>
              <a:rPr lang="en-US" dirty="0" err="1">
                <a:cs typeface="Calibri"/>
              </a:rPr>
              <a:t>får</a:t>
            </a:r>
            <a:r>
              <a:rPr lang="en-US" dirty="0">
                <a:cs typeface="Calibri"/>
              </a:rPr>
              <a:t> man </a:t>
            </a:r>
            <a:r>
              <a:rPr lang="en-US" dirty="0" err="1">
                <a:cs typeface="Calibri"/>
              </a:rPr>
              <a:t>istället</a:t>
            </a:r>
            <a:r>
              <a:rPr lang="en-US" dirty="0">
                <a:cs typeface="Calibri"/>
              </a:rPr>
              <a:t> </a:t>
            </a:r>
            <a:r>
              <a:rPr lang="en-US" dirty="0" err="1">
                <a:cs typeface="Calibri"/>
              </a:rPr>
              <a:t>arbeta</a:t>
            </a:r>
            <a:r>
              <a:rPr lang="en-US" dirty="0">
                <a:cs typeface="Calibri"/>
              </a:rPr>
              <a:t> med det </a:t>
            </a:r>
            <a:r>
              <a:rPr lang="en-US" dirty="0" err="1">
                <a:cs typeface="Calibri"/>
              </a:rPr>
              <a:t>förhållningssättet</a:t>
            </a:r>
            <a:r>
              <a:rPr lang="en-US" dirty="0">
                <a:cs typeface="Calibri"/>
              </a:rPr>
              <a:t> man </a:t>
            </a:r>
            <a:r>
              <a:rPr lang="en-US" dirty="0" err="1">
                <a:cs typeface="Calibri"/>
              </a:rPr>
              <a:t>har</a:t>
            </a:r>
            <a:r>
              <a:rPr lang="en-US" dirty="0">
                <a:cs typeface="Calibri"/>
              </a:rPr>
              <a:t> till </a:t>
            </a:r>
            <a:r>
              <a:rPr lang="en-US" dirty="0" err="1">
                <a:cs typeface="Calibri"/>
              </a:rPr>
              <a:t>kravet</a:t>
            </a:r>
            <a:r>
              <a:rPr lang="en-US" dirty="0">
                <a:cs typeface="Calibri"/>
              </a:rPr>
              <a:t> </a:t>
            </a:r>
            <a:r>
              <a:rPr lang="en-US" dirty="0" err="1">
                <a:cs typeface="Calibri"/>
              </a:rPr>
              <a:t>snarare</a:t>
            </a:r>
            <a:r>
              <a:rPr lang="en-US" dirty="0">
                <a:cs typeface="Calibri"/>
              </a:rPr>
              <a:t> </a:t>
            </a:r>
            <a:r>
              <a:rPr lang="en-US" dirty="0" err="1">
                <a:cs typeface="Calibri"/>
              </a:rPr>
              <a:t>än</a:t>
            </a:r>
            <a:r>
              <a:rPr lang="en-US" dirty="0">
                <a:cs typeface="Calibri"/>
              </a:rPr>
              <a:t> </a:t>
            </a:r>
            <a:r>
              <a:rPr lang="en-US" dirty="0" err="1">
                <a:cs typeface="Calibri"/>
              </a:rPr>
              <a:t>att</a:t>
            </a:r>
            <a:r>
              <a:rPr lang="en-US" dirty="0">
                <a:cs typeface="Calibri"/>
              </a:rPr>
              <a:t> </a:t>
            </a:r>
            <a:r>
              <a:rPr lang="en-US" dirty="0" err="1">
                <a:cs typeface="Calibri"/>
              </a:rPr>
              <a:t>kravet</a:t>
            </a:r>
            <a:r>
              <a:rPr lang="en-US" dirty="0">
                <a:cs typeface="Calibri"/>
              </a:rPr>
              <a:t> ska </a:t>
            </a:r>
            <a:r>
              <a:rPr lang="en-US" dirty="0" err="1">
                <a:cs typeface="Calibri"/>
              </a:rPr>
              <a:t>tas</a:t>
            </a:r>
            <a:r>
              <a:rPr lang="en-US" dirty="0">
                <a:cs typeface="Calibri"/>
              </a:rPr>
              <a:t> bort</a:t>
            </a:r>
          </a:p>
          <a:p>
            <a:endParaRPr lang="en-US" dirty="0">
              <a:cs typeface="Calibri"/>
            </a:endParaRPr>
          </a:p>
        </p:txBody>
      </p:sp>
      <p:sp>
        <p:nvSpPr>
          <p:cNvPr id="4" name="Platshållare för datum 3"/>
          <p:cNvSpPr>
            <a:spLocks noGrp="1"/>
          </p:cNvSpPr>
          <p:nvPr>
            <p:ph type="dt" idx="1"/>
          </p:nvPr>
        </p:nvSpPr>
        <p:spPr/>
        <p:txBody>
          <a:bodyPr/>
          <a:lstStyle/>
          <a:p>
            <a:fld id="{85227DC2-ECB9-4CC5-9289-199C6A22173F}" type="datetime1">
              <a:rPr lang="sv-SE" smtClean="0"/>
              <a:t>2023-12-21</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4</a:t>
            </a:fld>
            <a:endParaRPr lang="sv-SE"/>
          </a:p>
        </p:txBody>
      </p:sp>
    </p:spTree>
    <p:extLst>
      <p:ext uri="{BB962C8B-B14F-4D97-AF65-F5344CB8AC3E}">
        <p14:creationId xmlns:p14="http://schemas.microsoft.com/office/powerpoint/2010/main" val="3000434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a:cs typeface="Calibri"/>
            </a:endParaRPr>
          </a:p>
          <a:p>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Rutiner skall alltid vara skriftliga för att alla skall kunna ta del. AFS 2001:1 SAM</a:t>
            </a:r>
            <a:endParaRPr lang="sv-SE" b="0" dirty="0"/>
          </a:p>
          <a:p>
            <a:endParaRPr lang="sv-SE" b="1" dirty="0"/>
          </a:p>
          <a:p>
            <a:r>
              <a:rPr lang="sv-SE" b="1" dirty="0"/>
              <a:t>Arbetsgivaren ska klargöra</a:t>
            </a:r>
            <a:r>
              <a:rPr lang="sv-SE" b="1" baseline="0" dirty="0"/>
              <a:t> arbetets innehåll</a:t>
            </a:r>
          </a:p>
          <a:p>
            <a:pPr marL="0" indent="0">
              <a:buNone/>
            </a:pPr>
            <a:r>
              <a:rPr lang="sv-SE" b="0" baseline="0" dirty="0"/>
              <a:t>Redan i samband med </a:t>
            </a:r>
            <a:r>
              <a:rPr lang="sv-SE" b="0" u="sng" baseline="0" dirty="0"/>
              <a:t>introduktionen</a:t>
            </a:r>
            <a:r>
              <a:rPr lang="sv-SE" b="0" baseline="0" dirty="0"/>
              <a:t> av nya medarbetare ska arbetsinnehållet klargöras.</a:t>
            </a:r>
          </a:p>
          <a:p>
            <a:pPr marL="0" indent="0">
              <a:buNone/>
            </a:pPr>
            <a:r>
              <a:rPr lang="sv-SE" b="0" baseline="0" dirty="0"/>
              <a:t>Med arbetsinnehåll menas  </a:t>
            </a:r>
          </a:p>
          <a:p>
            <a:pPr marL="0" indent="0">
              <a:buNone/>
            </a:pPr>
            <a:r>
              <a:rPr lang="sv-SE" b="0" baseline="0" dirty="0"/>
              <a:t>(1)</a:t>
            </a:r>
            <a:r>
              <a:rPr lang="sv-SE" b="0" u="none" baseline="0" dirty="0"/>
              <a:t>vilka uppgifter som skall utföras</a:t>
            </a:r>
            <a:r>
              <a:rPr lang="sv-SE" b="0" baseline="0" dirty="0"/>
              <a:t>, </a:t>
            </a:r>
          </a:p>
          <a:p>
            <a:pPr marL="0" indent="0">
              <a:buNone/>
            </a:pPr>
            <a:r>
              <a:rPr lang="sv-SE" b="0" baseline="0" dirty="0"/>
              <a:t>(2)förväntat resultat och </a:t>
            </a:r>
          </a:p>
          <a:p>
            <a:pPr marL="0" indent="0">
              <a:buNone/>
            </a:pPr>
            <a:r>
              <a:rPr lang="sv-SE" b="0" baseline="0" dirty="0"/>
              <a:t>(3)arbetssätt. </a:t>
            </a:r>
          </a:p>
          <a:p>
            <a:pPr marL="0" indent="0">
              <a:buNone/>
            </a:pPr>
            <a:r>
              <a:rPr lang="sv-SE" b="0" baseline="0" dirty="0"/>
              <a:t>Vad som gäller när man kommer till </a:t>
            </a:r>
          </a:p>
          <a:p>
            <a:pPr marL="0" indent="0">
              <a:buNone/>
            </a:pPr>
            <a:r>
              <a:rPr lang="sv-SE" b="0" baseline="0" dirty="0"/>
              <a:t>(4)prioriteringar och </a:t>
            </a:r>
          </a:p>
          <a:p>
            <a:pPr marL="0" indent="0">
              <a:buNone/>
            </a:pPr>
            <a:r>
              <a:rPr lang="sv-SE" b="0" baseline="0" dirty="0"/>
              <a:t>(5)vem som medarbetaren kan vända sig till för att få råd och stöd. Medarbetaren skall också veta vilket mandat de har att gällande prioritering av arbetsuppgifter</a:t>
            </a:r>
          </a:p>
          <a:p>
            <a:pPr marL="0" indent="0">
              <a:buNone/>
            </a:pPr>
            <a:endParaRPr lang="sv-SE" b="0" baseline="0" dirty="0"/>
          </a:p>
          <a:p>
            <a:pPr marL="0" indent="0">
              <a:buNone/>
            </a:pPr>
            <a:r>
              <a:rPr lang="sv-SE" b="1" dirty="0"/>
              <a:t>Känner ni igen er i att rutinerna är tydliga i er verksamhet? Finns det skriftliga rutiner?</a:t>
            </a:r>
          </a:p>
          <a:p>
            <a:pPr marL="0" indent="0">
              <a:buNone/>
            </a:pPr>
            <a:endParaRPr lang="sv-SE" b="0" baseline="0" dirty="0"/>
          </a:p>
          <a:p>
            <a:pPr marL="0" indent="0">
              <a:buNone/>
            </a:pPr>
            <a:r>
              <a:rPr lang="sv-SE" b="1" dirty="0"/>
              <a:t>Negativa konsekvenser om rutiner inte fungerar som det skall.</a:t>
            </a:r>
          </a:p>
          <a:p>
            <a:pPr marL="0" indent="0">
              <a:buNone/>
            </a:pPr>
            <a:r>
              <a:rPr lang="sv-SE" b="0" dirty="0"/>
              <a:t>Arbetsgivaren förlorar</a:t>
            </a:r>
            <a:r>
              <a:rPr lang="sv-SE" b="0" baseline="0" dirty="0"/>
              <a:t> kontrollen över hur arbetet utförs och därmed ökar riskerna i arbetsmiljön. Otydligheter kan leda till samarbetsproblem och konflikter. I kontakt med brukarna kan otydligheterna leda till återkommande påfrestningar och svårigheter som ökar belastningen på individen och dennes kollegor.</a:t>
            </a:r>
          </a:p>
          <a:p>
            <a:pPr marL="0" indent="0">
              <a:buNone/>
            </a:pPr>
            <a:endParaRPr lang="sv-SE" b="0" baseline="0" dirty="0"/>
          </a:p>
          <a:p>
            <a:pPr marL="0" indent="0">
              <a:buNone/>
            </a:pPr>
            <a:r>
              <a:rPr lang="sv-SE" b="1" baseline="0" dirty="0"/>
              <a:t>Prioritera arbetsuppgifter</a:t>
            </a:r>
          </a:p>
          <a:p>
            <a:pPr marL="0" indent="0">
              <a:buNone/>
            </a:pPr>
            <a:r>
              <a:rPr lang="sv-SE" b="0" baseline="0" dirty="0"/>
              <a:t>Medarbetaren ska veta vilka arbetsuppgifter som är prioriterade och vem som skall kontaktas eller om medarbetaren har befogenheter att själv göra prioriteringen. </a:t>
            </a:r>
          </a:p>
          <a:p>
            <a:pPr marL="0" indent="0">
              <a:buNone/>
            </a:pPr>
            <a:endParaRPr lang="sv-SE" b="0" baseline="0" dirty="0"/>
          </a:p>
          <a:p>
            <a:pPr marL="0" indent="0">
              <a:buNone/>
            </a:pPr>
            <a:r>
              <a:rPr lang="sv-SE" b="1" baseline="0" dirty="0"/>
              <a:t>Att få hjälp och stöd i arbetet kan</a:t>
            </a:r>
          </a:p>
          <a:p>
            <a:pPr marL="0" indent="0">
              <a:buNone/>
            </a:pPr>
            <a:r>
              <a:rPr lang="sv-SE" b="0" baseline="0" dirty="0"/>
              <a:t>Konkret innebära hjälp av någon med arbetsuppgifter, beslutstöd, uppbackning eller stöttning. Vilka som ska hjälpas åt och stödja varandra behöver klargöras. Ibland är det arbetsgruppen själva som på egen hand kommer fram till hur  man skall stötta och hjälpa varandra. Det gäller då att a</a:t>
            </a:r>
            <a:r>
              <a:rPr lang="sv-SE" b="0" dirty="0"/>
              <a:t>rbetsgivaren</a:t>
            </a:r>
            <a:r>
              <a:rPr lang="sv-SE" b="0" baseline="0" dirty="0"/>
              <a:t> har koll på den sociala arbetsmiljön så att det inte uppstår samarbetssvårigheter eller konflikter.</a:t>
            </a:r>
          </a:p>
          <a:p>
            <a:pPr marL="0" indent="0">
              <a:buNone/>
            </a:pPr>
            <a:endParaRPr lang="sv-SE" b="0" baseline="0" dirty="0"/>
          </a:p>
          <a:p>
            <a:pPr marL="0" indent="0">
              <a:buNone/>
            </a:pPr>
            <a:r>
              <a:rPr lang="sv-SE" b="0" baseline="0" dirty="0"/>
              <a:t>I föreskriften finns inget krav på att man skall </a:t>
            </a:r>
            <a:r>
              <a:rPr lang="sv-SE" b="1" baseline="0" dirty="0"/>
              <a:t>dokumentera arbetsinnehållet </a:t>
            </a:r>
            <a:r>
              <a:rPr lang="sv-SE" b="0" baseline="0" dirty="0"/>
              <a:t>skriftligt, men det kan vara bra som ett stöd och för att undvika oklarheter. Det kan också vara bra för att vi har olika förutsättningar att ta till oss information.</a:t>
            </a:r>
          </a:p>
          <a:p>
            <a:pPr marL="0" indent="0">
              <a:buNone/>
            </a:pPr>
            <a:endParaRPr lang="sv-SE" b="0" baseline="0" dirty="0"/>
          </a:p>
          <a:p>
            <a:pPr marL="0" indent="0">
              <a:buNone/>
            </a:pPr>
            <a:r>
              <a:rPr lang="sv-SE" b="1" baseline="0" dirty="0"/>
              <a:t>Har ni rutiner för detta på arbetsplatsen?</a:t>
            </a:r>
          </a:p>
          <a:p>
            <a:pPr marL="0" indent="0">
              <a:buNone/>
            </a:pPr>
            <a:r>
              <a:rPr lang="sv-SE" b="1" baseline="0" dirty="0"/>
              <a:t>Hur ser de ut?</a:t>
            </a:r>
          </a:p>
          <a:p>
            <a:pPr marL="0" indent="0">
              <a:buNone/>
            </a:pPr>
            <a:r>
              <a:rPr lang="sv-SE" b="1" baseline="0" dirty="0"/>
              <a:t>Hur får ni syn på problemområden?</a:t>
            </a:r>
          </a:p>
          <a:p>
            <a:pPr marL="0" indent="0">
              <a:buNone/>
            </a:pPr>
            <a:r>
              <a:rPr lang="sv-SE" b="1" baseline="0" dirty="0"/>
              <a:t>Om inte, vilka risker finns med otydligheten?</a:t>
            </a:r>
          </a:p>
          <a:p>
            <a:pPr marL="0" indent="0">
              <a:buNone/>
            </a:pPr>
            <a:r>
              <a:rPr lang="sv-SE" b="1" baseline="0" dirty="0"/>
              <a:t>Hur skulle era rutiner kunna se ut?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Ex. Grön, gul, röd pluppar.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Måndagsmöten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Morgonmöten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Skriftlig lista?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 </a:t>
            </a:r>
          </a:p>
          <a:p>
            <a:endParaRPr lang="sv-SE" dirty="0"/>
          </a:p>
        </p:txBody>
      </p:sp>
      <p:sp>
        <p:nvSpPr>
          <p:cNvPr id="4" name="Platshållare för datum 3"/>
          <p:cNvSpPr>
            <a:spLocks noGrp="1"/>
          </p:cNvSpPr>
          <p:nvPr>
            <p:ph type="dt" idx="10"/>
          </p:nvPr>
        </p:nvSpPr>
        <p:spPr/>
        <p:txBody>
          <a:bodyPr/>
          <a:lstStyle/>
          <a:p>
            <a:fld id="{37DBA35B-1191-4174-B153-7DD1424FD990}" type="datetime1">
              <a:rPr lang="sv-SE" smtClean="0"/>
              <a:t>2023-12-21</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6</a:t>
            </a:fld>
            <a:endParaRPr lang="sv-SE"/>
          </a:p>
        </p:txBody>
      </p:sp>
    </p:spTree>
    <p:extLst>
      <p:ext uri="{BB962C8B-B14F-4D97-AF65-F5344CB8AC3E}">
        <p14:creationId xmlns:p14="http://schemas.microsoft.com/office/powerpoint/2010/main" val="3279371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Ohälsosam arbetsbelastning: När kraven i arbetet mer än tillfälligt överskrider resurserna. </a:t>
            </a:r>
          </a:p>
          <a:p>
            <a:r>
              <a:rPr lang="sv-SE" dirty="0"/>
              <a:t>Denna obalans blir ohälsosam om den är långvarig och möjligheterna till återhämtning är otillräckliga. </a:t>
            </a:r>
          </a:p>
          <a:p>
            <a:endParaRPr lang="sv-SE" dirty="0"/>
          </a:p>
          <a:p>
            <a:r>
              <a:rPr lang="sv-SE" dirty="0"/>
              <a:t>Brist på återhämtning är en riskfaktor för sjukskrivning. </a:t>
            </a:r>
          </a:p>
          <a:p>
            <a:r>
              <a:rPr lang="sv-SE" dirty="0"/>
              <a:t>Det är viktigt att prata om hur arbetsgruppen och chef kan främja återhämtning. </a:t>
            </a:r>
          </a:p>
          <a:p>
            <a:endParaRPr lang="sv-SE" dirty="0"/>
          </a:p>
          <a:p>
            <a:r>
              <a:rPr lang="sv-SE" dirty="0"/>
              <a:t>Källa om ni vill läsa mer: </a:t>
            </a:r>
          </a:p>
          <a:p>
            <a:r>
              <a:rPr lang="sv-SE" dirty="0"/>
              <a:t>https://www.vgregion.se/ov/ism/arbetsliv/organisatorisk-arbetsmiljo/arbetstider_och_aterhamtning/</a:t>
            </a:r>
          </a:p>
          <a:p>
            <a:endParaRPr lang="sv-SE" dirty="0"/>
          </a:p>
          <a:p>
            <a:endParaRPr lang="sv-SE" dirty="0"/>
          </a:p>
          <a:p>
            <a:endParaRPr lang="sv-SE" dirty="0"/>
          </a:p>
          <a:p>
            <a:endParaRPr lang="sv-SE" dirty="0"/>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2023-12-21</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8</a:t>
            </a:fld>
            <a:endParaRPr lang="sv-SE"/>
          </a:p>
        </p:txBody>
      </p:sp>
    </p:spTree>
    <p:extLst>
      <p:ext uri="{BB962C8B-B14F-4D97-AF65-F5344CB8AC3E}">
        <p14:creationId xmlns:p14="http://schemas.microsoft.com/office/powerpoint/2010/main" val="1012979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effectLst/>
              </a:rPr>
              <a:t>Återhämtning handlar inte bara om att ta det lugnt eller att ta en fika med kollegorna. Det kan till exempel handla om att hinna med en kort stund av reflektion eller att varva utmanande arbetsuppgifter med lite enklare, rutinmässiga uppgifter. Målet är ett arbetstempo som är balanserat och som håller över tid.</a:t>
            </a:r>
          </a:p>
          <a:p>
            <a:endParaRPr lang="sv-SE" dirty="0">
              <a:effectLst/>
            </a:endParaRPr>
          </a:p>
          <a:p>
            <a:r>
              <a:rPr lang="sv-SE" sz="1200" b="0" i="0" u="none" strike="noStrike" kern="1200" dirty="0">
                <a:solidFill>
                  <a:schemeClr val="tx1"/>
                </a:solidFill>
                <a:effectLst/>
                <a:latin typeface="+mn-lt"/>
                <a:ea typeface="+mn-ea"/>
                <a:cs typeface="+mn-cs"/>
              </a:rPr>
              <a:t>En sak att vara uppmärksam på är medarbetare som har en tendens att hoppa över återhämtning under arbetspasset. Det kan handla om väldigt engagerade medarbetare eller medarbetare med för hög arbetsbelastning. Då kan chefen behöva påminna om, eller skapa förutsättningar för, att pauser tas.</a:t>
            </a:r>
          </a:p>
          <a:p>
            <a:endParaRPr lang="sv-SE" dirty="0"/>
          </a:p>
          <a:p>
            <a:r>
              <a:rPr lang="sv-SE" dirty="0"/>
              <a:t>Om ni vill läsa/lyssna mer: </a:t>
            </a:r>
          </a:p>
          <a:p>
            <a:r>
              <a:rPr lang="sv-SE" dirty="0"/>
              <a:t>https://www.suntarbetsliv.se/forskning/organisatorisk-och-social-arbetsmiljo/sa-aterhamtar-du-dig-pa-jobbet/</a:t>
            </a:r>
          </a:p>
          <a:p>
            <a:endParaRPr lang="sv-SE" dirty="0"/>
          </a:p>
          <a:p>
            <a:r>
              <a:rPr lang="sv-SE" dirty="0" err="1"/>
              <a:t>Podd</a:t>
            </a:r>
            <a:r>
              <a:rPr lang="sv-SE" dirty="0"/>
              <a:t> om återhämtning, Sunt arbetsliv. </a:t>
            </a:r>
          </a:p>
          <a:p>
            <a:r>
              <a:rPr lang="sv-SE" dirty="0"/>
              <a:t>https://osakollen.suntarbetsliv.se/aktivitet/podd-aterhamtningens-betydelse/</a:t>
            </a:r>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2023-12-21</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9</a:t>
            </a:fld>
            <a:endParaRPr lang="sv-SE"/>
          </a:p>
        </p:txBody>
      </p:sp>
    </p:spTree>
    <p:extLst>
      <p:ext uri="{BB962C8B-B14F-4D97-AF65-F5344CB8AC3E}">
        <p14:creationId xmlns:p14="http://schemas.microsoft.com/office/powerpoint/2010/main" val="904055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Dela upp er i mindre grupper, förslagsvis utifrån liknande arbetsförhållanden. Utgå ifrån ovanstående frågor i diskussionerna. </a:t>
            </a:r>
          </a:p>
          <a:p>
            <a:r>
              <a:rPr lang="sv-SE" dirty="0"/>
              <a:t>Dokumentera diskussionen. Inventera friskfaktorer och riskfaktorer samt kom med förslag på aktiviteter och åtgärder.</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i="0" dirty="0"/>
          </a:p>
          <a:p>
            <a:endParaRPr lang="sv-SE" dirty="0"/>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2023-12-21</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10</a:t>
            </a:fld>
            <a:endParaRPr lang="sv-SE"/>
          </a:p>
        </p:txBody>
      </p:sp>
    </p:spTree>
    <p:extLst>
      <p:ext uri="{BB962C8B-B14F-4D97-AF65-F5344CB8AC3E}">
        <p14:creationId xmlns:p14="http://schemas.microsoft.com/office/powerpoint/2010/main" val="14615547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2D1B5D2-C43F-4C6B-A7FA-34DC90C6FADC}"/>
              </a:ext>
            </a:extLst>
          </p:cNvPr>
          <p:cNvSpPr/>
          <p:nvPr userDrawn="1"/>
        </p:nvSpPr>
        <p:spPr>
          <a:xfrm>
            <a:off x="360000" y="1144859"/>
            <a:ext cx="8424001" cy="5353142"/>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812109" y="1738313"/>
            <a:ext cx="7541315"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812110" y="3277761"/>
            <a:ext cx="5704252"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812110" y="3718797"/>
            <a:ext cx="5704252"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2" name="textruta 11">
            <a:extLst>
              <a:ext uri="{FF2B5EF4-FFF2-40B4-BE49-F238E27FC236}">
                <a16:creationId xmlns:a16="http://schemas.microsoft.com/office/drawing/2014/main" id="{647DE4A7-0441-4412-B638-1EF142FA53A7}"/>
              </a:ext>
            </a:extLst>
          </p:cNvPr>
          <p:cNvSpPr txBox="1"/>
          <p:nvPr userDrawn="1"/>
        </p:nvSpPr>
        <p:spPr>
          <a:xfrm>
            <a:off x="360000" y="360008"/>
            <a:ext cx="6555150" cy="483429"/>
          </a:xfrm>
          <a:prstGeom prst="rect">
            <a:avLst/>
          </a:prstGeom>
          <a:noFill/>
        </p:spPr>
        <p:txBody>
          <a:bodyPr wrap="square" lIns="0" tIns="0" rIns="0" bIns="0" rtlCol="0" anchor="ctr" anchorCtr="0">
            <a:noAutofit/>
          </a:bodyPr>
          <a:lstStyle/>
          <a:p>
            <a:r>
              <a:rPr lang="sv-SE" sz="1200" dirty="0"/>
              <a:t>Hållbar stad – öppen för världen</a:t>
            </a:r>
          </a:p>
        </p:txBody>
      </p:sp>
      <p:pic>
        <p:nvPicPr>
          <p:cNvPr id="9" name="Bildobjekt 8" descr="Logo" title="Logo">
            <a:extLst>
              <a:ext uri="{FF2B5EF4-FFF2-40B4-BE49-F238E27FC236}">
                <a16:creationId xmlns:a16="http://schemas.microsoft.com/office/drawing/2014/main" id="{8C6E5BFC-38C0-441E-A97B-DF81A5D791D9}"/>
              </a:ext>
            </a:extLst>
          </p:cNvPr>
          <p:cNvPicPr>
            <a:picLocks noChangeAspect="1"/>
          </p:cNvPicPr>
          <p:nvPr userDrawn="1"/>
        </p:nvPicPr>
        <p:blipFill>
          <a:blip r:embed="rId2"/>
          <a:stretch>
            <a:fillRect/>
          </a:stretch>
        </p:blipFill>
        <p:spPr>
          <a:xfrm>
            <a:off x="7616264" y="387938"/>
            <a:ext cx="1152244" cy="384081"/>
          </a:xfrm>
          <a:prstGeom prst="rect">
            <a:avLst/>
          </a:prstGeom>
        </p:spPr>
      </p:pic>
    </p:spTree>
    <p:extLst>
      <p:ext uri="{BB962C8B-B14F-4D97-AF65-F5344CB8AC3E}">
        <p14:creationId xmlns:p14="http://schemas.microsoft.com/office/powerpoint/2010/main" val="2111684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9144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146631" y="2404809"/>
            <a:ext cx="6850742"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430673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792000" y="1736725"/>
            <a:ext cx="7551900" cy="403200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Platshållare för bildnummer 4">
            <a:extLst>
              <a:ext uri="{FF2B5EF4-FFF2-40B4-BE49-F238E27FC236}">
                <a16:creationId xmlns:a16="http://schemas.microsoft.com/office/drawing/2014/main" id="{F1EA9422-B26A-4BF9-897E-76944E1BB435}"/>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294570908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dirty="0"/>
              <a:t>Klicka här för att ändra mall för rubrikformat</a:t>
            </a:r>
          </a:p>
        </p:txBody>
      </p:sp>
      <p:sp>
        <p:nvSpPr>
          <p:cNvPr id="3" name="Content Placeholder 2"/>
          <p:cNvSpPr>
            <a:spLocks noGrp="1"/>
          </p:cNvSpPr>
          <p:nvPr>
            <p:ph sz="half" idx="1"/>
          </p:nvPr>
        </p:nvSpPr>
        <p:spPr>
          <a:xfrm>
            <a:off x="360000" y="1736728"/>
            <a:ext cx="3958560"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4825734" y="1736728"/>
            <a:ext cx="395827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B5C14157-D78E-41B7-8006-C1B87D6EC00F}"/>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7746536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dirty="0"/>
              <a:t>Klicka här för att ändra mall för rubrikformat</a:t>
            </a:r>
          </a:p>
        </p:txBody>
      </p:sp>
      <p:sp>
        <p:nvSpPr>
          <p:cNvPr id="3" name="Text Placeholder 2"/>
          <p:cNvSpPr>
            <a:spLocks noGrp="1"/>
          </p:cNvSpPr>
          <p:nvPr>
            <p:ph type="body" idx="1"/>
          </p:nvPr>
        </p:nvSpPr>
        <p:spPr>
          <a:xfrm>
            <a:off x="365761" y="1588563"/>
            <a:ext cx="395856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dirty="0"/>
              <a:t>Redigera format för bakgrundstext</a:t>
            </a:r>
          </a:p>
        </p:txBody>
      </p:sp>
      <p:sp>
        <p:nvSpPr>
          <p:cNvPr id="4" name="Content Placeholder 3"/>
          <p:cNvSpPr>
            <a:spLocks noGrp="1"/>
          </p:cNvSpPr>
          <p:nvPr>
            <p:ph sz="half" idx="2"/>
          </p:nvPr>
        </p:nvSpPr>
        <p:spPr>
          <a:xfrm>
            <a:off x="365761" y="2281031"/>
            <a:ext cx="395856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4824000" y="1591385"/>
            <a:ext cx="396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dirty="0"/>
              <a:t>Redigera format för bakgrundstext</a:t>
            </a:r>
          </a:p>
        </p:txBody>
      </p:sp>
      <p:sp>
        <p:nvSpPr>
          <p:cNvPr id="6" name="Content Placeholder 5"/>
          <p:cNvSpPr>
            <a:spLocks noGrp="1"/>
          </p:cNvSpPr>
          <p:nvPr>
            <p:ph sz="quarter" idx="4"/>
          </p:nvPr>
        </p:nvSpPr>
        <p:spPr>
          <a:xfrm>
            <a:off x="4824000" y="2281035"/>
            <a:ext cx="3960000" cy="3524685"/>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8" name="Platshållare för bildnummer 4">
            <a:extLst>
              <a:ext uri="{FF2B5EF4-FFF2-40B4-BE49-F238E27FC236}">
                <a16:creationId xmlns:a16="http://schemas.microsoft.com/office/drawing/2014/main" id="{B3B21783-7092-45F2-8751-292E83B8B39B}"/>
              </a:ext>
            </a:extLst>
          </p:cNvPr>
          <p:cNvSpPr>
            <a:spLocks noGrp="1"/>
          </p:cNvSpPr>
          <p:nvPr>
            <p:ph type="sldNum" sz="quarter" idx="10"/>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281975831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4">
            <a:extLst>
              <a:ext uri="{FF2B5EF4-FFF2-40B4-BE49-F238E27FC236}">
                <a16:creationId xmlns:a16="http://schemas.microsoft.com/office/drawing/2014/main" id="{2D1E2299-C76D-4D99-AE61-ED1BC21C6D0C}"/>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58355844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5220000" y="1736728"/>
            <a:ext cx="3564000" cy="4194629"/>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Content Placeholder 2">
            <a:extLst>
              <a:ext uri="{FF2B5EF4-FFF2-40B4-BE49-F238E27FC236}">
                <a16:creationId xmlns:a16="http://schemas.microsoft.com/office/drawing/2014/main" id="{E035ECBB-3AD1-4BD8-A68D-6D8280C92C17}"/>
              </a:ext>
            </a:extLst>
          </p:cNvPr>
          <p:cNvSpPr>
            <a:spLocks noGrp="1"/>
          </p:cNvSpPr>
          <p:nvPr>
            <p:ph sz="half" idx="10"/>
          </p:nvPr>
        </p:nvSpPr>
        <p:spPr>
          <a:xfrm>
            <a:off x="360000" y="1736728"/>
            <a:ext cx="4302000"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bildnummer 4">
            <a:extLst>
              <a:ext uri="{FF2B5EF4-FFF2-40B4-BE49-F238E27FC236}">
                <a16:creationId xmlns:a16="http://schemas.microsoft.com/office/drawing/2014/main" id="{E0E87282-38B2-4CF4-9E42-6D498C07AEB9}"/>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16108873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360000" y="1736731"/>
            <a:ext cx="3564000" cy="4197497"/>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Content Placeholder 2">
            <a:extLst>
              <a:ext uri="{FF2B5EF4-FFF2-40B4-BE49-F238E27FC236}">
                <a16:creationId xmlns:a16="http://schemas.microsoft.com/office/drawing/2014/main" id="{5BD080CD-995E-421E-B8CD-90E9BFA77E4C}"/>
              </a:ext>
            </a:extLst>
          </p:cNvPr>
          <p:cNvSpPr>
            <a:spLocks noGrp="1"/>
          </p:cNvSpPr>
          <p:nvPr>
            <p:ph sz="half" idx="10"/>
          </p:nvPr>
        </p:nvSpPr>
        <p:spPr>
          <a:xfrm>
            <a:off x="4489200" y="1736728"/>
            <a:ext cx="4302000"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bildnummer 4">
            <a:extLst>
              <a:ext uri="{FF2B5EF4-FFF2-40B4-BE49-F238E27FC236}">
                <a16:creationId xmlns:a16="http://schemas.microsoft.com/office/drawing/2014/main" id="{605DC33A-9361-4C62-AC15-08A29DC37DEB}"/>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28111499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360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360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3222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3222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6084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6084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9" name="Platshållare för bildnummer 4">
            <a:extLst>
              <a:ext uri="{FF2B5EF4-FFF2-40B4-BE49-F238E27FC236}">
                <a16:creationId xmlns:a16="http://schemas.microsoft.com/office/drawing/2014/main" id="{0E3C0AE1-D948-4F0D-9DCD-723CEBDEB74E}"/>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181108671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9144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4024703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9144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146631" y="2404809"/>
            <a:ext cx="6850742" cy="1113092"/>
          </a:xfrm>
          <a:prstGeom prst="rect">
            <a:avLst/>
          </a:prstGeom>
        </p:spPr>
        <p:txBody>
          <a:bodyPr anchor="ctr" anchorCtr="0">
            <a:noAutofit/>
          </a:bodyPr>
          <a:lstStyle>
            <a:lvl1pPr algn="ctr">
              <a:lnSpc>
                <a:spcPct val="90000"/>
              </a:lnSpc>
              <a:defRPr sz="4500">
                <a:solidFill>
                  <a:schemeClr val="bg1"/>
                </a:solidFill>
              </a:defRPr>
            </a:lvl1pPr>
          </a:lstStyle>
          <a:p>
            <a:endParaRPr lang="en-US" dirty="0"/>
          </a:p>
        </p:txBody>
      </p:sp>
    </p:spTree>
    <p:extLst>
      <p:ext uri="{BB962C8B-B14F-4D97-AF65-F5344CB8AC3E}">
        <p14:creationId xmlns:p14="http://schemas.microsoft.com/office/powerpoint/2010/main" val="14639836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4">
            <a:extLst>
              <a:ext uri="{FF2B5EF4-FFF2-40B4-BE49-F238E27FC236}">
                <a16:creationId xmlns:a16="http://schemas.microsoft.com/office/drawing/2014/main" id="{B164061E-568F-47E5-B2FF-327745FD3A10}"/>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1293017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4">
            <a:extLst>
              <a:ext uri="{FF2B5EF4-FFF2-40B4-BE49-F238E27FC236}">
                <a16:creationId xmlns:a16="http://schemas.microsoft.com/office/drawing/2014/main" id="{6BABBAB2-1E0D-41A0-A919-E4B08C778430}"/>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82772850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404287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360000" y="360000"/>
            <a:ext cx="8432285" cy="5526452"/>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hasCustomPrompt="1"/>
          </p:nvPr>
        </p:nvSpPr>
        <p:spPr>
          <a:xfrm>
            <a:off x="1409700" y="1973603"/>
            <a:ext cx="6362730" cy="885112"/>
          </a:xfrm>
          <a:prstGeom prst="rect">
            <a:avLst/>
          </a:prstGeom>
        </p:spPr>
        <p:txBody>
          <a:bodyPr anchor="ctr" anchorCtr="0">
            <a:noAutofit/>
          </a:bodyPr>
          <a:lstStyle>
            <a:lvl1pPr algn="ctr">
              <a:lnSpc>
                <a:spcPct val="90000"/>
              </a:lnSpc>
              <a:defRPr sz="4000">
                <a:solidFill>
                  <a:schemeClr val="bg1"/>
                </a:solidFill>
              </a:defRPr>
            </a:lvl1pPr>
          </a:lstStyle>
          <a:p>
            <a:r>
              <a:rPr lang="sv-SE" dirty="0"/>
              <a:t>Klicka här för att ändra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6B5703A5-A514-4543-AB20-4E663BDCF4FB}"/>
              </a:ext>
            </a:extLst>
          </p:cNvPr>
          <p:cNvPicPr>
            <a:picLocks noChangeAspect="1"/>
          </p:cNvPicPr>
          <p:nvPr userDrawn="1"/>
        </p:nvPicPr>
        <p:blipFill>
          <a:blip r:embed="rId2"/>
          <a:stretch>
            <a:fillRect/>
          </a:stretch>
        </p:blipFill>
        <p:spPr>
          <a:xfrm>
            <a:off x="7616508" y="6164688"/>
            <a:ext cx="1152244" cy="384081"/>
          </a:xfrm>
          <a:prstGeom prst="rect">
            <a:avLst/>
          </a:prstGeom>
        </p:spPr>
      </p:pic>
    </p:spTree>
    <p:extLst>
      <p:ext uri="{BB962C8B-B14F-4D97-AF65-F5344CB8AC3E}">
        <p14:creationId xmlns:p14="http://schemas.microsoft.com/office/powerpoint/2010/main" val="52182249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360000" y="341338"/>
            <a:ext cx="8424001" cy="5526452"/>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146631" y="2404808"/>
            <a:ext cx="6850742" cy="1349829"/>
          </a:xfrm>
          <a:prstGeom prst="rect">
            <a:avLst/>
          </a:prstGeom>
        </p:spPr>
        <p:txBody>
          <a:bodyPr anchor="ctr" anchorCtr="0">
            <a:noAutofit/>
          </a:bodyPr>
          <a:lstStyle>
            <a:lvl1pPr algn="ctr">
              <a:lnSpc>
                <a:spcPct val="90000"/>
              </a:lnSpc>
              <a:defRPr sz="4500" baseline="0">
                <a:solidFill>
                  <a:schemeClr val="bg1"/>
                </a:solidFill>
              </a:defRPr>
            </a:lvl1pPr>
          </a:lstStyle>
          <a:p>
            <a:endParaRPr lang="en-US" dirty="0"/>
          </a:p>
        </p:txBody>
      </p:sp>
      <p:sp>
        <p:nvSpPr>
          <p:cNvPr id="6" name="textruta 5">
            <a:extLst>
              <a:ext uri="{FF2B5EF4-FFF2-40B4-BE49-F238E27FC236}">
                <a16:creationId xmlns:a16="http://schemas.microsoft.com/office/drawing/2014/main" id="{26C13080-EE61-4752-AF76-A4F88152AD21}"/>
              </a:ext>
            </a:extLst>
          </p:cNvPr>
          <p:cNvSpPr txBox="1"/>
          <p:nvPr userDrawn="1"/>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8" name="Bildobjekt 7" descr="Logo" title="Logo">
            <a:extLst>
              <a:ext uri="{FF2B5EF4-FFF2-40B4-BE49-F238E27FC236}">
                <a16:creationId xmlns:a16="http://schemas.microsoft.com/office/drawing/2014/main" id="{1C87CF48-C5A1-462D-9A72-8C066CE9B616}"/>
              </a:ext>
            </a:extLst>
          </p:cNvPr>
          <p:cNvPicPr>
            <a:picLocks noChangeAspect="1"/>
          </p:cNvPicPr>
          <p:nvPr userDrawn="1"/>
        </p:nvPicPr>
        <p:blipFill>
          <a:blip r:embed="rId2"/>
          <a:stretch>
            <a:fillRect/>
          </a:stretch>
        </p:blipFill>
        <p:spPr>
          <a:xfrm>
            <a:off x="7616508" y="6164688"/>
            <a:ext cx="1152244" cy="384081"/>
          </a:xfrm>
          <a:prstGeom prst="rect">
            <a:avLst/>
          </a:prstGeom>
        </p:spPr>
      </p:pic>
    </p:spTree>
    <p:extLst>
      <p:ext uri="{BB962C8B-B14F-4D97-AF65-F5344CB8AC3E}">
        <p14:creationId xmlns:p14="http://schemas.microsoft.com/office/powerpoint/2010/main" val="402423388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2D1B5D2-C43F-4C6B-A7FA-34DC90C6FADC}"/>
              </a:ext>
            </a:extLst>
          </p:cNvPr>
          <p:cNvSpPr/>
          <p:nvPr userDrawn="1"/>
        </p:nvSpPr>
        <p:spPr>
          <a:xfrm>
            <a:off x="360000" y="1144859"/>
            <a:ext cx="8424001" cy="5353142"/>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9" name="Platshållare för text 4">
            <a:extLst>
              <a:ext uri="{FF2B5EF4-FFF2-40B4-BE49-F238E27FC236}">
                <a16:creationId xmlns:a16="http://schemas.microsoft.com/office/drawing/2014/main" id="{527D8E7C-BB63-4107-AE9F-73C9EC9FEA90}"/>
              </a:ext>
            </a:extLst>
          </p:cNvPr>
          <p:cNvSpPr>
            <a:spLocks noGrp="1"/>
          </p:cNvSpPr>
          <p:nvPr>
            <p:ph type="body" sz="quarter" idx="11" hasCustomPrompt="1"/>
          </p:nvPr>
        </p:nvSpPr>
        <p:spPr>
          <a:xfrm>
            <a:off x="1420650" y="2830623"/>
            <a:ext cx="6294600" cy="2370028"/>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12" name="textruta 11">
            <a:extLst>
              <a:ext uri="{FF2B5EF4-FFF2-40B4-BE49-F238E27FC236}">
                <a16:creationId xmlns:a16="http://schemas.microsoft.com/office/drawing/2014/main" id="{647DE4A7-0441-4412-B638-1EF142FA53A7}"/>
              </a:ext>
            </a:extLst>
          </p:cNvPr>
          <p:cNvSpPr txBox="1"/>
          <p:nvPr userDrawn="1"/>
        </p:nvSpPr>
        <p:spPr>
          <a:xfrm>
            <a:off x="360000" y="360008"/>
            <a:ext cx="6555150" cy="483429"/>
          </a:xfrm>
          <a:prstGeom prst="rect">
            <a:avLst/>
          </a:prstGeom>
          <a:noFill/>
        </p:spPr>
        <p:txBody>
          <a:bodyPr wrap="square" lIns="0" tIns="0" rIns="0" bIns="0" rtlCol="0" anchor="ctr" anchorCtr="0">
            <a:noAutofit/>
          </a:bodyPr>
          <a:lstStyle/>
          <a:p>
            <a:r>
              <a:rPr lang="sv-SE" sz="1200" dirty="0"/>
              <a:t>Hållbar stad – öppen för världen</a:t>
            </a:r>
          </a:p>
        </p:txBody>
      </p:sp>
      <p:sp>
        <p:nvSpPr>
          <p:cNvPr id="2" name="textruta 1">
            <a:extLst>
              <a:ext uri="{FF2B5EF4-FFF2-40B4-BE49-F238E27FC236}">
                <a16:creationId xmlns:a16="http://schemas.microsoft.com/office/drawing/2014/main" id="{DB19EC1B-923F-4489-8A9E-C185B834DC9A}"/>
              </a:ext>
            </a:extLst>
          </p:cNvPr>
          <p:cNvSpPr txBox="1"/>
          <p:nvPr userDrawn="1"/>
        </p:nvSpPr>
        <p:spPr>
          <a:xfrm>
            <a:off x="1420650" y="2405064"/>
            <a:ext cx="3456150"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7" name="Bildobjekt 6" descr="Logo" title="Logo">
            <a:extLst>
              <a:ext uri="{FF2B5EF4-FFF2-40B4-BE49-F238E27FC236}">
                <a16:creationId xmlns:a16="http://schemas.microsoft.com/office/drawing/2014/main" id="{2D162526-4D93-44EC-A683-30BA6D1396E9}"/>
              </a:ext>
            </a:extLst>
          </p:cNvPr>
          <p:cNvPicPr>
            <a:picLocks noChangeAspect="1"/>
          </p:cNvPicPr>
          <p:nvPr userDrawn="1"/>
        </p:nvPicPr>
        <p:blipFill>
          <a:blip r:embed="rId2"/>
          <a:stretch>
            <a:fillRect/>
          </a:stretch>
        </p:blipFill>
        <p:spPr>
          <a:xfrm>
            <a:off x="7616264" y="387938"/>
            <a:ext cx="1152244" cy="384081"/>
          </a:xfrm>
          <a:prstGeom prst="rect">
            <a:avLst/>
          </a:prstGeom>
        </p:spPr>
      </p:pic>
    </p:spTree>
    <p:extLst>
      <p:ext uri="{BB962C8B-B14F-4D97-AF65-F5344CB8AC3E}">
        <p14:creationId xmlns:p14="http://schemas.microsoft.com/office/powerpoint/2010/main" val="20316954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A34BA43D-834B-4936-B79E-BBD45FEBF9F5}"/>
              </a:ext>
            </a:extLst>
          </p:cNvPr>
          <p:cNvPicPr>
            <a:picLocks noChangeAspect="1"/>
          </p:cNvPicPr>
          <p:nvPr userDrawn="1"/>
        </p:nvPicPr>
        <p:blipFill>
          <a:blip r:embed="rId2"/>
          <a:stretch>
            <a:fillRect/>
          </a:stretch>
        </p:blipFill>
        <p:spPr>
          <a:xfrm>
            <a:off x="3891862" y="2345323"/>
            <a:ext cx="1365622" cy="2164268"/>
          </a:xfrm>
          <a:prstGeom prst="rect">
            <a:avLst/>
          </a:prstGeom>
        </p:spPr>
      </p:pic>
    </p:spTree>
    <p:extLst>
      <p:ext uri="{BB962C8B-B14F-4D97-AF65-F5344CB8AC3E}">
        <p14:creationId xmlns:p14="http://schemas.microsoft.com/office/powerpoint/2010/main" val="48990531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2D1B5D2-C43F-4C6B-A7FA-34DC90C6FADC}"/>
              </a:ext>
            </a:extLst>
          </p:cNvPr>
          <p:cNvSpPr/>
          <p:nvPr userDrawn="1"/>
        </p:nvSpPr>
        <p:spPr>
          <a:xfrm>
            <a:off x="360000" y="1144859"/>
            <a:ext cx="8424001" cy="5353142"/>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812109" y="1738313"/>
            <a:ext cx="7541315" cy="1349829"/>
          </a:xfrm>
          <a:prstGeom prst="rect">
            <a:avLst/>
          </a:prstGeom>
        </p:spPr>
        <p:txBody>
          <a:bodyPr anchor="ctr" anchorCtr="0">
            <a:noAutofit/>
          </a:bodyPr>
          <a:lstStyle>
            <a:lvl1pPr algn="l">
              <a:lnSpc>
                <a:spcPct val="90000"/>
              </a:lnSpc>
              <a:defRPr sz="4200" kern="0" spc="0" baseline="0">
                <a:solidFill>
                  <a:sysClr val="windowText" lastClr="000000"/>
                </a:solidFill>
              </a:defRPr>
            </a:lvl1pPr>
          </a:lstStyle>
          <a:p>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812110" y="3277761"/>
            <a:ext cx="5704252" cy="251417"/>
          </a:xfrm>
        </p:spPr>
        <p:txBody>
          <a:bodyPr>
            <a:noAutofit/>
          </a:bodyPr>
          <a:lstStyle>
            <a:lvl1pPr marL="0" indent="0">
              <a:lnSpc>
                <a:spcPct val="100000"/>
              </a:lnSpc>
              <a:spcBef>
                <a:spcPts val="0"/>
              </a:spcBef>
              <a:buNone/>
              <a:defRPr sz="1800" kern="0" baseline="0">
                <a:solidFill>
                  <a:sysClr val="windowText" lastClr="000000"/>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812110" y="3718797"/>
            <a:ext cx="5704252" cy="251417"/>
          </a:xfrm>
        </p:spPr>
        <p:txBody>
          <a:bodyPr>
            <a:noAutofit/>
          </a:bodyPr>
          <a:lstStyle>
            <a:lvl1pPr marL="0" indent="0">
              <a:lnSpc>
                <a:spcPct val="100000"/>
              </a:lnSpc>
              <a:spcBef>
                <a:spcPts val="0"/>
              </a:spcBef>
              <a:buNone/>
              <a:defRPr sz="1400" kern="0" baseline="0">
                <a:solidFill>
                  <a:sysClr val="windowText" lastClr="000000"/>
                </a:solidFill>
                <a:latin typeface="+mn-lt"/>
              </a:defRPr>
            </a:lvl1pPr>
          </a:lstStyle>
          <a:p>
            <a:pPr lvl="0"/>
            <a:r>
              <a:rPr lang="sv-SE" dirty="0"/>
              <a:t>Eventuellt namn på föredragshållare</a:t>
            </a:r>
          </a:p>
        </p:txBody>
      </p:sp>
      <p:sp>
        <p:nvSpPr>
          <p:cNvPr id="12" name="textruta 11">
            <a:extLst>
              <a:ext uri="{FF2B5EF4-FFF2-40B4-BE49-F238E27FC236}">
                <a16:creationId xmlns:a16="http://schemas.microsoft.com/office/drawing/2014/main" id="{647DE4A7-0441-4412-B638-1EF142FA53A7}"/>
              </a:ext>
            </a:extLst>
          </p:cNvPr>
          <p:cNvSpPr txBox="1"/>
          <p:nvPr userDrawn="1"/>
        </p:nvSpPr>
        <p:spPr>
          <a:xfrm>
            <a:off x="360000" y="360008"/>
            <a:ext cx="6555150" cy="483429"/>
          </a:xfrm>
          <a:prstGeom prst="rect">
            <a:avLst/>
          </a:prstGeom>
          <a:noFill/>
        </p:spPr>
        <p:txBody>
          <a:bodyPr wrap="square" lIns="0" tIns="0" rIns="0" bIns="0" rtlCol="0" anchor="ctr" anchorCtr="0">
            <a:noAutofit/>
          </a:bodyPr>
          <a:lstStyle/>
          <a:p>
            <a:r>
              <a:rPr lang="sv-SE" sz="1200" dirty="0"/>
              <a:t>Hållbar stad – öppen för världen</a:t>
            </a:r>
          </a:p>
        </p:txBody>
      </p:sp>
      <p:pic>
        <p:nvPicPr>
          <p:cNvPr id="9" name="Bildobjekt 8" descr="Logo" title="Logo">
            <a:extLst>
              <a:ext uri="{FF2B5EF4-FFF2-40B4-BE49-F238E27FC236}">
                <a16:creationId xmlns:a16="http://schemas.microsoft.com/office/drawing/2014/main" id="{F4FF2D4B-165C-4357-9895-620D1EDCF26C}"/>
              </a:ext>
            </a:extLst>
          </p:cNvPr>
          <p:cNvPicPr>
            <a:picLocks noChangeAspect="1"/>
          </p:cNvPicPr>
          <p:nvPr userDrawn="1"/>
        </p:nvPicPr>
        <p:blipFill>
          <a:blip r:embed="rId2"/>
          <a:stretch>
            <a:fillRect/>
          </a:stretch>
        </p:blipFill>
        <p:spPr>
          <a:xfrm>
            <a:off x="7616264" y="387938"/>
            <a:ext cx="1152244" cy="384081"/>
          </a:xfrm>
          <a:prstGeom prst="rect">
            <a:avLst/>
          </a:prstGeom>
        </p:spPr>
      </p:pic>
    </p:spTree>
    <p:extLst>
      <p:ext uri="{BB962C8B-B14F-4D97-AF65-F5344CB8AC3E}">
        <p14:creationId xmlns:p14="http://schemas.microsoft.com/office/powerpoint/2010/main" val="397251176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792000" y="1736725"/>
            <a:ext cx="7551900" cy="403200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Platshållare för bildnummer 4">
            <a:extLst>
              <a:ext uri="{FF2B5EF4-FFF2-40B4-BE49-F238E27FC236}">
                <a16:creationId xmlns:a16="http://schemas.microsoft.com/office/drawing/2014/main" id="{9E7C343D-37ED-459E-A10C-6E861156B478}"/>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3025918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dirty="0"/>
              <a:t>Klicka här för att ändra mall för rubrikformat</a:t>
            </a:r>
          </a:p>
        </p:txBody>
      </p:sp>
      <p:sp>
        <p:nvSpPr>
          <p:cNvPr id="3" name="Content Placeholder 2"/>
          <p:cNvSpPr>
            <a:spLocks noGrp="1"/>
          </p:cNvSpPr>
          <p:nvPr>
            <p:ph sz="half" idx="1"/>
          </p:nvPr>
        </p:nvSpPr>
        <p:spPr>
          <a:xfrm>
            <a:off x="360000" y="1736728"/>
            <a:ext cx="3958560"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4825734" y="1736728"/>
            <a:ext cx="395827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2B7C3E49-48EE-41F7-BBEE-6B7223C4C133}"/>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39215298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dirty="0"/>
              <a:t>Klicka här för att ändra mall för rubrikformat</a:t>
            </a:r>
          </a:p>
        </p:txBody>
      </p:sp>
      <p:sp>
        <p:nvSpPr>
          <p:cNvPr id="3" name="Text Placeholder 2"/>
          <p:cNvSpPr>
            <a:spLocks noGrp="1"/>
          </p:cNvSpPr>
          <p:nvPr>
            <p:ph type="body" idx="1"/>
          </p:nvPr>
        </p:nvSpPr>
        <p:spPr>
          <a:xfrm>
            <a:off x="365761" y="1588563"/>
            <a:ext cx="395856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dirty="0"/>
              <a:t>Redigera format för bakgrundstext</a:t>
            </a:r>
          </a:p>
        </p:txBody>
      </p:sp>
      <p:sp>
        <p:nvSpPr>
          <p:cNvPr id="4" name="Content Placeholder 3"/>
          <p:cNvSpPr>
            <a:spLocks noGrp="1"/>
          </p:cNvSpPr>
          <p:nvPr>
            <p:ph sz="half" idx="2"/>
          </p:nvPr>
        </p:nvSpPr>
        <p:spPr>
          <a:xfrm>
            <a:off x="365761" y="2281031"/>
            <a:ext cx="395856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4824000" y="1591385"/>
            <a:ext cx="396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dirty="0"/>
              <a:t>Redigera format för bakgrundstext</a:t>
            </a:r>
          </a:p>
        </p:txBody>
      </p:sp>
      <p:sp>
        <p:nvSpPr>
          <p:cNvPr id="6" name="Content Placeholder 5"/>
          <p:cNvSpPr>
            <a:spLocks noGrp="1"/>
          </p:cNvSpPr>
          <p:nvPr>
            <p:ph sz="quarter" idx="4"/>
          </p:nvPr>
        </p:nvSpPr>
        <p:spPr>
          <a:xfrm>
            <a:off x="4824000" y="2281035"/>
            <a:ext cx="3960000" cy="3524685"/>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8" name="Platshållare för bildnummer 4">
            <a:extLst>
              <a:ext uri="{FF2B5EF4-FFF2-40B4-BE49-F238E27FC236}">
                <a16:creationId xmlns:a16="http://schemas.microsoft.com/office/drawing/2014/main" id="{8C636CAB-3C76-4BEB-80B2-DC8C5BF0C042}"/>
              </a:ext>
            </a:extLst>
          </p:cNvPr>
          <p:cNvSpPr>
            <a:spLocks noGrp="1"/>
          </p:cNvSpPr>
          <p:nvPr>
            <p:ph type="sldNum" sz="quarter" idx="10"/>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68356819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4">
            <a:extLst>
              <a:ext uri="{FF2B5EF4-FFF2-40B4-BE49-F238E27FC236}">
                <a16:creationId xmlns:a16="http://schemas.microsoft.com/office/drawing/2014/main" id="{5033705C-75D7-4D57-8ACE-C67151521837}"/>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475278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38500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5220000" y="1736728"/>
            <a:ext cx="3564000" cy="4194629"/>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Content Placeholder 2">
            <a:extLst>
              <a:ext uri="{FF2B5EF4-FFF2-40B4-BE49-F238E27FC236}">
                <a16:creationId xmlns:a16="http://schemas.microsoft.com/office/drawing/2014/main" id="{E035ECBB-3AD1-4BD8-A68D-6D8280C92C17}"/>
              </a:ext>
            </a:extLst>
          </p:cNvPr>
          <p:cNvSpPr>
            <a:spLocks noGrp="1"/>
          </p:cNvSpPr>
          <p:nvPr>
            <p:ph sz="half" idx="10"/>
          </p:nvPr>
        </p:nvSpPr>
        <p:spPr>
          <a:xfrm>
            <a:off x="360000" y="1736728"/>
            <a:ext cx="4302000"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bildnummer 4">
            <a:extLst>
              <a:ext uri="{FF2B5EF4-FFF2-40B4-BE49-F238E27FC236}">
                <a16:creationId xmlns:a16="http://schemas.microsoft.com/office/drawing/2014/main" id="{49A5746E-A0DE-4C35-B120-434855B5D637}"/>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367458804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360000" y="1736731"/>
            <a:ext cx="3564000" cy="4197497"/>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Content Placeholder 2">
            <a:extLst>
              <a:ext uri="{FF2B5EF4-FFF2-40B4-BE49-F238E27FC236}">
                <a16:creationId xmlns:a16="http://schemas.microsoft.com/office/drawing/2014/main" id="{5BD080CD-995E-421E-B8CD-90E9BFA77E4C}"/>
              </a:ext>
            </a:extLst>
          </p:cNvPr>
          <p:cNvSpPr>
            <a:spLocks noGrp="1"/>
          </p:cNvSpPr>
          <p:nvPr>
            <p:ph sz="half" idx="10"/>
          </p:nvPr>
        </p:nvSpPr>
        <p:spPr>
          <a:xfrm>
            <a:off x="4489200" y="1736728"/>
            <a:ext cx="4302000"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bildnummer 4">
            <a:extLst>
              <a:ext uri="{FF2B5EF4-FFF2-40B4-BE49-F238E27FC236}">
                <a16:creationId xmlns:a16="http://schemas.microsoft.com/office/drawing/2014/main" id="{EFF9A737-D779-4995-9BE7-37EC55F23870}"/>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191738422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360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360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3222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3222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6084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6084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9" name="Platshållare för bildnummer 4">
            <a:extLst>
              <a:ext uri="{FF2B5EF4-FFF2-40B4-BE49-F238E27FC236}">
                <a16:creationId xmlns:a16="http://schemas.microsoft.com/office/drawing/2014/main" id="{46119DED-587A-432C-AD18-8E0CB2F9B65C}"/>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192821963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9144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21917724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9144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146631" y="2404809"/>
            <a:ext cx="6850742" cy="1113092"/>
          </a:xfrm>
          <a:prstGeom prst="rect">
            <a:avLst/>
          </a:prstGeom>
        </p:spPr>
        <p:txBody>
          <a:bodyPr anchor="ctr" anchorCtr="0">
            <a:noAutofit/>
          </a:bodyPr>
          <a:lstStyle>
            <a:lvl1pPr algn="ctr">
              <a:lnSpc>
                <a:spcPct val="90000"/>
              </a:lnSpc>
              <a:defRPr sz="4500">
                <a:solidFill>
                  <a:schemeClr val="bg1"/>
                </a:solidFill>
              </a:defRPr>
            </a:lvl1pPr>
          </a:lstStyle>
          <a:p>
            <a:endParaRPr lang="en-US" dirty="0"/>
          </a:p>
        </p:txBody>
      </p:sp>
    </p:spTree>
    <p:extLst>
      <p:ext uri="{BB962C8B-B14F-4D97-AF65-F5344CB8AC3E}">
        <p14:creationId xmlns:p14="http://schemas.microsoft.com/office/powerpoint/2010/main" val="286634208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4">
            <a:extLst>
              <a:ext uri="{FF2B5EF4-FFF2-40B4-BE49-F238E27FC236}">
                <a16:creationId xmlns:a16="http://schemas.microsoft.com/office/drawing/2014/main" id="{D6203184-22B4-4378-A222-CA94ABE2DBF9}"/>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30630974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76441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360000" y="360000"/>
            <a:ext cx="8432285" cy="5526452"/>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hasCustomPrompt="1"/>
          </p:nvPr>
        </p:nvSpPr>
        <p:spPr>
          <a:xfrm>
            <a:off x="1409700" y="1973603"/>
            <a:ext cx="6362730" cy="885112"/>
          </a:xfrm>
          <a:prstGeom prst="rect">
            <a:avLst/>
          </a:prstGeom>
        </p:spPr>
        <p:txBody>
          <a:bodyPr anchor="ctr" anchorCtr="0">
            <a:noAutofit/>
          </a:bodyPr>
          <a:lstStyle>
            <a:lvl1pPr algn="ctr">
              <a:lnSpc>
                <a:spcPct val="90000"/>
              </a:lnSpc>
              <a:defRPr sz="4000">
                <a:solidFill>
                  <a:schemeClr val="bg1"/>
                </a:solidFill>
              </a:defRPr>
            </a:lvl1pPr>
          </a:lstStyle>
          <a:p>
            <a:r>
              <a:rPr lang="sv-SE" dirty="0"/>
              <a:t>Klicka här för att ändra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EEA5D5BA-872B-4355-83EB-A5B78764B79C}"/>
              </a:ext>
            </a:extLst>
          </p:cNvPr>
          <p:cNvPicPr>
            <a:picLocks noChangeAspect="1"/>
          </p:cNvPicPr>
          <p:nvPr userDrawn="1"/>
        </p:nvPicPr>
        <p:blipFill>
          <a:blip r:embed="rId2"/>
          <a:stretch>
            <a:fillRect/>
          </a:stretch>
        </p:blipFill>
        <p:spPr>
          <a:xfrm>
            <a:off x="7616508" y="6164688"/>
            <a:ext cx="1152244" cy="384081"/>
          </a:xfrm>
          <a:prstGeom prst="rect">
            <a:avLst/>
          </a:prstGeom>
        </p:spPr>
      </p:pic>
    </p:spTree>
    <p:extLst>
      <p:ext uri="{BB962C8B-B14F-4D97-AF65-F5344CB8AC3E}">
        <p14:creationId xmlns:p14="http://schemas.microsoft.com/office/powerpoint/2010/main" val="9096822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360000" y="341338"/>
            <a:ext cx="8424001" cy="5526452"/>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146631" y="2404808"/>
            <a:ext cx="6850742" cy="1349829"/>
          </a:xfrm>
          <a:prstGeom prst="rect">
            <a:avLst/>
          </a:prstGeom>
        </p:spPr>
        <p:txBody>
          <a:bodyPr anchor="ctr" anchorCtr="0">
            <a:noAutofit/>
          </a:bodyPr>
          <a:lstStyle>
            <a:lvl1pPr algn="ctr">
              <a:lnSpc>
                <a:spcPct val="90000"/>
              </a:lnSpc>
              <a:defRPr sz="4500" baseline="0">
                <a:solidFill>
                  <a:sysClr val="windowText" lastClr="000000"/>
                </a:solidFill>
              </a:defRPr>
            </a:lvl1pPr>
          </a:lstStyle>
          <a:p>
            <a:endParaRPr lang="en-US" dirty="0"/>
          </a:p>
        </p:txBody>
      </p:sp>
      <p:sp>
        <p:nvSpPr>
          <p:cNvPr id="6" name="textruta 5">
            <a:extLst>
              <a:ext uri="{FF2B5EF4-FFF2-40B4-BE49-F238E27FC236}">
                <a16:creationId xmlns:a16="http://schemas.microsoft.com/office/drawing/2014/main" id="{26C13080-EE61-4752-AF76-A4F88152AD21}"/>
              </a:ext>
            </a:extLst>
          </p:cNvPr>
          <p:cNvSpPr txBox="1"/>
          <p:nvPr userDrawn="1"/>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8" name="Bildobjekt 7" descr="Logo" title="Logo">
            <a:extLst>
              <a:ext uri="{FF2B5EF4-FFF2-40B4-BE49-F238E27FC236}">
                <a16:creationId xmlns:a16="http://schemas.microsoft.com/office/drawing/2014/main" id="{9592F648-99E5-40B1-9B9B-9C72649CC9CD}"/>
              </a:ext>
            </a:extLst>
          </p:cNvPr>
          <p:cNvPicPr>
            <a:picLocks noChangeAspect="1"/>
          </p:cNvPicPr>
          <p:nvPr userDrawn="1"/>
        </p:nvPicPr>
        <p:blipFill>
          <a:blip r:embed="rId2"/>
          <a:stretch>
            <a:fillRect/>
          </a:stretch>
        </p:blipFill>
        <p:spPr>
          <a:xfrm>
            <a:off x="7616508" y="6164688"/>
            <a:ext cx="1152244" cy="384081"/>
          </a:xfrm>
          <a:prstGeom prst="rect">
            <a:avLst/>
          </a:prstGeom>
        </p:spPr>
      </p:pic>
    </p:spTree>
    <p:extLst>
      <p:ext uri="{BB962C8B-B14F-4D97-AF65-F5344CB8AC3E}">
        <p14:creationId xmlns:p14="http://schemas.microsoft.com/office/powerpoint/2010/main" val="141571370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2D1B5D2-C43F-4C6B-A7FA-34DC90C6FADC}"/>
              </a:ext>
            </a:extLst>
          </p:cNvPr>
          <p:cNvSpPr/>
          <p:nvPr userDrawn="1"/>
        </p:nvSpPr>
        <p:spPr>
          <a:xfrm>
            <a:off x="360000" y="1144859"/>
            <a:ext cx="8424001" cy="5353142"/>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9" name="Platshållare för text 4">
            <a:extLst>
              <a:ext uri="{FF2B5EF4-FFF2-40B4-BE49-F238E27FC236}">
                <a16:creationId xmlns:a16="http://schemas.microsoft.com/office/drawing/2014/main" id="{527D8E7C-BB63-4107-AE9F-73C9EC9FEA90}"/>
              </a:ext>
            </a:extLst>
          </p:cNvPr>
          <p:cNvSpPr>
            <a:spLocks noGrp="1"/>
          </p:cNvSpPr>
          <p:nvPr>
            <p:ph type="body" sz="quarter" idx="11" hasCustomPrompt="1"/>
          </p:nvPr>
        </p:nvSpPr>
        <p:spPr>
          <a:xfrm>
            <a:off x="1420650" y="2830623"/>
            <a:ext cx="6294600" cy="2370028"/>
          </a:xfrm>
        </p:spPr>
        <p:txBody>
          <a:bodyPr numCol="1" spcCol="180000">
            <a:noAutofit/>
          </a:bodyPr>
          <a:lstStyle>
            <a:lvl1pPr marL="0" indent="0">
              <a:lnSpc>
                <a:spcPct val="110000"/>
              </a:lnSpc>
              <a:spcBef>
                <a:spcPts val="0"/>
              </a:spcBef>
              <a:buNone/>
              <a:defRPr sz="1600" b="1" kern="0" baseline="0">
                <a:solidFill>
                  <a:sysClr val="windowText" lastClr="000000"/>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12" name="textruta 11">
            <a:extLst>
              <a:ext uri="{FF2B5EF4-FFF2-40B4-BE49-F238E27FC236}">
                <a16:creationId xmlns:a16="http://schemas.microsoft.com/office/drawing/2014/main" id="{647DE4A7-0441-4412-B638-1EF142FA53A7}"/>
              </a:ext>
            </a:extLst>
          </p:cNvPr>
          <p:cNvSpPr txBox="1"/>
          <p:nvPr userDrawn="1"/>
        </p:nvSpPr>
        <p:spPr>
          <a:xfrm>
            <a:off x="360000" y="360008"/>
            <a:ext cx="6555150" cy="483429"/>
          </a:xfrm>
          <a:prstGeom prst="rect">
            <a:avLst/>
          </a:prstGeom>
          <a:noFill/>
        </p:spPr>
        <p:txBody>
          <a:bodyPr wrap="square" lIns="0" tIns="0" rIns="0" bIns="0" rtlCol="0" anchor="ctr" anchorCtr="0">
            <a:noAutofit/>
          </a:bodyPr>
          <a:lstStyle/>
          <a:p>
            <a:r>
              <a:rPr lang="sv-SE" sz="1200" dirty="0"/>
              <a:t>Hållbar stad – öppen för världen</a:t>
            </a:r>
          </a:p>
        </p:txBody>
      </p:sp>
      <p:sp>
        <p:nvSpPr>
          <p:cNvPr id="2" name="textruta 1">
            <a:extLst>
              <a:ext uri="{FF2B5EF4-FFF2-40B4-BE49-F238E27FC236}">
                <a16:creationId xmlns:a16="http://schemas.microsoft.com/office/drawing/2014/main" id="{DB19EC1B-923F-4489-8A9E-C185B834DC9A}"/>
              </a:ext>
            </a:extLst>
          </p:cNvPr>
          <p:cNvSpPr txBox="1"/>
          <p:nvPr userDrawn="1"/>
        </p:nvSpPr>
        <p:spPr>
          <a:xfrm>
            <a:off x="1420650" y="2405064"/>
            <a:ext cx="3456150"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solidFill>
                  <a:sysClr val="windowText" lastClr="000000"/>
                </a:solidFill>
              </a:rPr>
              <a:t>Kontakt</a:t>
            </a:r>
          </a:p>
        </p:txBody>
      </p:sp>
      <p:pic>
        <p:nvPicPr>
          <p:cNvPr id="7" name="Bildobjekt 6" descr="Logo" title="Logo">
            <a:extLst>
              <a:ext uri="{FF2B5EF4-FFF2-40B4-BE49-F238E27FC236}">
                <a16:creationId xmlns:a16="http://schemas.microsoft.com/office/drawing/2014/main" id="{5BA6ACB3-BBE5-4FAA-8FF7-2231C840AD5A}"/>
              </a:ext>
            </a:extLst>
          </p:cNvPr>
          <p:cNvPicPr>
            <a:picLocks noChangeAspect="1"/>
          </p:cNvPicPr>
          <p:nvPr userDrawn="1"/>
        </p:nvPicPr>
        <p:blipFill>
          <a:blip r:embed="rId2"/>
          <a:stretch>
            <a:fillRect/>
          </a:stretch>
        </p:blipFill>
        <p:spPr>
          <a:xfrm>
            <a:off x="7616264" y="387938"/>
            <a:ext cx="1152244" cy="384081"/>
          </a:xfrm>
          <a:prstGeom prst="rect">
            <a:avLst/>
          </a:prstGeom>
        </p:spPr>
      </p:pic>
    </p:spTree>
    <p:extLst>
      <p:ext uri="{BB962C8B-B14F-4D97-AF65-F5344CB8AC3E}">
        <p14:creationId xmlns:p14="http://schemas.microsoft.com/office/powerpoint/2010/main" val="1139577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360000" y="360000"/>
            <a:ext cx="8432285" cy="5526452"/>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hasCustomPrompt="1"/>
          </p:nvPr>
        </p:nvSpPr>
        <p:spPr>
          <a:xfrm>
            <a:off x="1409700" y="1973603"/>
            <a:ext cx="6362730" cy="885112"/>
          </a:xfrm>
          <a:prstGeom prst="rect">
            <a:avLst/>
          </a:prstGeom>
        </p:spPr>
        <p:txBody>
          <a:bodyPr anchor="ctr" anchorCtr="0">
            <a:noAutofit/>
          </a:bodyPr>
          <a:lstStyle>
            <a:lvl1pPr algn="ctr">
              <a:lnSpc>
                <a:spcPct val="90000"/>
              </a:lnSpc>
              <a:defRPr sz="4000">
                <a:solidFill>
                  <a:schemeClr val="bg1"/>
                </a:solidFill>
              </a:defRPr>
            </a:lvl1pPr>
          </a:lstStyle>
          <a:p>
            <a:r>
              <a:rPr lang="sv-SE" dirty="0"/>
              <a:t>Klicka här för att ändra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EFBD8CFB-6F4B-4943-82A0-3D2D11557632}"/>
              </a:ext>
            </a:extLst>
          </p:cNvPr>
          <p:cNvPicPr>
            <a:picLocks noChangeAspect="1"/>
          </p:cNvPicPr>
          <p:nvPr userDrawn="1"/>
        </p:nvPicPr>
        <p:blipFill>
          <a:blip r:embed="rId2"/>
          <a:stretch>
            <a:fillRect/>
          </a:stretch>
        </p:blipFill>
        <p:spPr>
          <a:xfrm>
            <a:off x="7616508" y="6164688"/>
            <a:ext cx="1152244" cy="384081"/>
          </a:xfrm>
          <a:prstGeom prst="rect">
            <a:avLst/>
          </a:prstGeom>
        </p:spPr>
      </p:pic>
    </p:spTree>
    <p:extLst>
      <p:ext uri="{BB962C8B-B14F-4D97-AF65-F5344CB8AC3E}">
        <p14:creationId xmlns:p14="http://schemas.microsoft.com/office/powerpoint/2010/main" val="318499494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BA693D71-CF82-4090-9A53-6DC45B002C2A}"/>
              </a:ext>
            </a:extLst>
          </p:cNvPr>
          <p:cNvPicPr>
            <a:picLocks noChangeAspect="1"/>
          </p:cNvPicPr>
          <p:nvPr userDrawn="1"/>
        </p:nvPicPr>
        <p:blipFill>
          <a:blip r:embed="rId2"/>
          <a:stretch>
            <a:fillRect/>
          </a:stretch>
        </p:blipFill>
        <p:spPr>
          <a:xfrm>
            <a:off x="3891862" y="2345323"/>
            <a:ext cx="1365622" cy="2164268"/>
          </a:xfrm>
          <a:prstGeom prst="rect">
            <a:avLst/>
          </a:prstGeom>
        </p:spPr>
      </p:pic>
    </p:spTree>
    <p:extLst>
      <p:ext uri="{BB962C8B-B14F-4D97-AF65-F5344CB8AC3E}">
        <p14:creationId xmlns:p14="http://schemas.microsoft.com/office/powerpoint/2010/main" val="1550633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360000" y="341338"/>
            <a:ext cx="8424001" cy="5526452"/>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146631" y="2404808"/>
            <a:ext cx="6850742" cy="1349829"/>
          </a:xfrm>
          <a:prstGeom prst="rect">
            <a:avLst/>
          </a:prstGeom>
        </p:spPr>
        <p:txBody>
          <a:bodyPr anchor="ctr" anchorCtr="0">
            <a:noAutofit/>
          </a:bodyPr>
          <a:lstStyle>
            <a:lvl1pPr algn="ctr">
              <a:lnSpc>
                <a:spcPct val="90000"/>
              </a:lnSpc>
              <a:defRPr sz="4500" baseline="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26C13080-EE61-4752-AF76-A4F88152AD21}"/>
              </a:ext>
            </a:extLst>
          </p:cNvPr>
          <p:cNvSpPr txBox="1"/>
          <p:nvPr userDrawn="1"/>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8" name="Bildobjekt 7" descr="Logo" title="Logo">
            <a:extLst>
              <a:ext uri="{FF2B5EF4-FFF2-40B4-BE49-F238E27FC236}">
                <a16:creationId xmlns:a16="http://schemas.microsoft.com/office/drawing/2014/main" id="{23801847-364E-481D-BEFB-79E92A5F5313}"/>
              </a:ext>
            </a:extLst>
          </p:cNvPr>
          <p:cNvPicPr>
            <a:picLocks noChangeAspect="1"/>
          </p:cNvPicPr>
          <p:nvPr userDrawn="1"/>
        </p:nvPicPr>
        <p:blipFill>
          <a:blip r:embed="rId2"/>
          <a:stretch>
            <a:fillRect/>
          </a:stretch>
        </p:blipFill>
        <p:spPr>
          <a:xfrm>
            <a:off x="7616508" y="6164688"/>
            <a:ext cx="1152244" cy="384081"/>
          </a:xfrm>
          <a:prstGeom prst="rect">
            <a:avLst/>
          </a:prstGeom>
        </p:spPr>
      </p:pic>
    </p:spTree>
    <p:extLst>
      <p:ext uri="{BB962C8B-B14F-4D97-AF65-F5344CB8AC3E}">
        <p14:creationId xmlns:p14="http://schemas.microsoft.com/office/powerpoint/2010/main" val="3390920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2D1B5D2-C43F-4C6B-A7FA-34DC90C6FADC}"/>
              </a:ext>
            </a:extLst>
          </p:cNvPr>
          <p:cNvSpPr/>
          <p:nvPr userDrawn="1"/>
        </p:nvSpPr>
        <p:spPr>
          <a:xfrm>
            <a:off x="360000" y="1144859"/>
            <a:ext cx="8424001" cy="5353142"/>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9" name="Platshållare för text 4">
            <a:extLst>
              <a:ext uri="{FF2B5EF4-FFF2-40B4-BE49-F238E27FC236}">
                <a16:creationId xmlns:a16="http://schemas.microsoft.com/office/drawing/2014/main" id="{527D8E7C-BB63-4107-AE9F-73C9EC9FEA90}"/>
              </a:ext>
            </a:extLst>
          </p:cNvPr>
          <p:cNvSpPr>
            <a:spLocks noGrp="1"/>
          </p:cNvSpPr>
          <p:nvPr>
            <p:ph type="body" sz="quarter" idx="11" hasCustomPrompt="1"/>
          </p:nvPr>
        </p:nvSpPr>
        <p:spPr>
          <a:xfrm>
            <a:off x="1420650" y="2830623"/>
            <a:ext cx="6294600" cy="2370028"/>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12" name="textruta 11">
            <a:extLst>
              <a:ext uri="{FF2B5EF4-FFF2-40B4-BE49-F238E27FC236}">
                <a16:creationId xmlns:a16="http://schemas.microsoft.com/office/drawing/2014/main" id="{647DE4A7-0441-4412-B638-1EF142FA53A7}"/>
              </a:ext>
            </a:extLst>
          </p:cNvPr>
          <p:cNvSpPr txBox="1"/>
          <p:nvPr userDrawn="1"/>
        </p:nvSpPr>
        <p:spPr>
          <a:xfrm>
            <a:off x="360000" y="360008"/>
            <a:ext cx="6555150" cy="483429"/>
          </a:xfrm>
          <a:prstGeom prst="rect">
            <a:avLst/>
          </a:prstGeom>
          <a:noFill/>
        </p:spPr>
        <p:txBody>
          <a:bodyPr wrap="square" lIns="0" tIns="0" rIns="0" bIns="0" rtlCol="0" anchor="ctr" anchorCtr="0">
            <a:noAutofit/>
          </a:bodyPr>
          <a:lstStyle/>
          <a:p>
            <a:r>
              <a:rPr lang="sv-SE" sz="1200" dirty="0"/>
              <a:t>Hållbar stad – öppen för världen</a:t>
            </a:r>
          </a:p>
        </p:txBody>
      </p:sp>
      <p:sp>
        <p:nvSpPr>
          <p:cNvPr id="2" name="textruta 1">
            <a:extLst>
              <a:ext uri="{FF2B5EF4-FFF2-40B4-BE49-F238E27FC236}">
                <a16:creationId xmlns:a16="http://schemas.microsoft.com/office/drawing/2014/main" id="{DB19EC1B-923F-4489-8A9E-C185B834DC9A}"/>
              </a:ext>
            </a:extLst>
          </p:cNvPr>
          <p:cNvSpPr txBox="1"/>
          <p:nvPr userDrawn="1"/>
        </p:nvSpPr>
        <p:spPr>
          <a:xfrm>
            <a:off x="1420650" y="2405064"/>
            <a:ext cx="3456150"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7" name="Bildobjekt 6" descr="Logo" title="Logo">
            <a:extLst>
              <a:ext uri="{FF2B5EF4-FFF2-40B4-BE49-F238E27FC236}">
                <a16:creationId xmlns:a16="http://schemas.microsoft.com/office/drawing/2014/main" id="{4F20E319-DB30-4796-978C-2BC71F947660}"/>
              </a:ext>
            </a:extLst>
          </p:cNvPr>
          <p:cNvPicPr>
            <a:picLocks noChangeAspect="1"/>
          </p:cNvPicPr>
          <p:nvPr userDrawn="1"/>
        </p:nvPicPr>
        <p:blipFill>
          <a:blip r:embed="rId2"/>
          <a:stretch>
            <a:fillRect/>
          </a:stretch>
        </p:blipFill>
        <p:spPr>
          <a:xfrm>
            <a:off x="7616264" y="387938"/>
            <a:ext cx="1152244" cy="384081"/>
          </a:xfrm>
          <a:prstGeom prst="rect">
            <a:avLst/>
          </a:prstGeom>
        </p:spPr>
      </p:pic>
    </p:spTree>
    <p:extLst>
      <p:ext uri="{BB962C8B-B14F-4D97-AF65-F5344CB8AC3E}">
        <p14:creationId xmlns:p14="http://schemas.microsoft.com/office/powerpoint/2010/main" val="2325505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0D85FE9C-D264-4B97-9CFA-119A1001F5D9}"/>
              </a:ext>
            </a:extLst>
          </p:cNvPr>
          <p:cNvPicPr>
            <a:picLocks noChangeAspect="1"/>
          </p:cNvPicPr>
          <p:nvPr userDrawn="1"/>
        </p:nvPicPr>
        <p:blipFill>
          <a:blip r:embed="rId2"/>
          <a:stretch>
            <a:fillRect/>
          </a:stretch>
        </p:blipFill>
        <p:spPr>
          <a:xfrm>
            <a:off x="3891862" y="2345323"/>
            <a:ext cx="1365622" cy="2164268"/>
          </a:xfrm>
          <a:prstGeom prst="rect">
            <a:avLst/>
          </a:prstGeom>
        </p:spPr>
      </p:pic>
    </p:spTree>
    <p:extLst>
      <p:ext uri="{BB962C8B-B14F-4D97-AF65-F5344CB8AC3E}">
        <p14:creationId xmlns:p14="http://schemas.microsoft.com/office/powerpoint/2010/main" val="1517286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format</a:t>
            </a:r>
          </a:p>
        </p:txBody>
      </p:sp>
      <p:sp>
        <p:nvSpPr>
          <p:cNvPr id="3" name="Platshållare för innehåll 2"/>
          <p:cNvSpPr>
            <a:spLocks noGrp="1"/>
          </p:cNvSpPr>
          <p:nvPr>
            <p:ph idx="1"/>
          </p:nvPr>
        </p:nvSpPr>
        <p:spPr/>
        <p:txBody>
          <a:bodyPr/>
          <a:lstStyle>
            <a:lvl1pPr>
              <a:defRPr sz="2400"/>
            </a:lvl1pPr>
            <a:lvl2pPr>
              <a:defRPr sz="20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B69579-EBC6-4802-9EFE-7C05A8EA1BD7}" type="slidenum">
              <a:rPr lang="en-US"/>
              <a:pPr>
                <a:defRPr/>
              </a:pPr>
              <a:t>‹#›</a:t>
            </a:fld>
            <a:endParaRPr lang="en-US"/>
          </a:p>
        </p:txBody>
      </p:sp>
    </p:spTree>
    <p:extLst>
      <p:ext uri="{BB962C8B-B14F-4D97-AF65-F5344CB8AC3E}">
        <p14:creationId xmlns:p14="http://schemas.microsoft.com/office/powerpoint/2010/main" val="897211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2"/>
            <a:ext cx="2895600" cy="417575"/>
          </a:xfrm>
        </p:spPr>
        <p:txBody>
          <a:bodyPr/>
          <a:lstStyle/>
          <a:p>
            <a:r>
              <a:rPr lang="en-GB"/>
              <a:t>HÅLLBAR STAD – ÖPPEN FÖR VÄRLDEN </a:t>
            </a:r>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900" i="1" baseline="0">
                <a:solidFill>
                  <a:schemeClr val="tx1"/>
                </a:solidFill>
              </a:defRPr>
            </a:lvl1pPr>
          </a:lstStyle>
          <a:p>
            <a:r>
              <a:rPr lang="sv-SE"/>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a:t>Text </a:t>
            </a:r>
            <a:r>
              <a:rPr lang="en-US" err="1"/>
              <a:t>text</a:t>
            </a:r>
            <a:r>
              <a:rPr lang="en-US"/>
              <a:t> </a:t>
            </a:r>
            <a:r>
              <a:rPr lang="en-US" err="1"/>
              <a:t>text</a:t>
            </a:r>
            <a:r>
              <a:rPr lang="en-US"/>
              <a:t> </a:t>
            </a:r>
            <a:r>
              <a:rPr lang="en-US" err="1"/>
              <a:t>text</a:t>
            </a:r>
            <a:r>
              <a:rPr lang="en-US"/>
              <a:t> </a:t>
            </a:r>
            <a:r>
              <a:rPr lang="en-US" err="1"/>
              <a:t>text</a:t>
            </a:r>
            <a:endParaRPr lang="en-US"/>
          </a:p>
          <a:p>
            <a:pPr lvl="1"/>
            <a:r>
              <a:rPr lang="sv-SE"/>
              <a:t>Nivå två</a:t>
            </a:r>
          </a:p>
          <a:p>
            <a:pPr lvl="2"/>
            <a:r>
              <a:rPr lang="sv-SE"/>
              <a:t>Nivå tre</a:t>
            </a:r>
          </a:p>
          <a:p>
            <a:pPr lvl="3"/>
            <a:r>
              <a:rPr lang="sv-SE"/>
              <a:t>Nivå fyra</a:t>
            </a:r>
          </a:p>
          <a:p>
            <a:pPr lvl="4"/>
            <a:r>
              <a:rPr lang="sv-SE"/>
              <a:t>Nivå fem</a:t>
            </a:r>
          </a:p>
        </p:txBody>
      </p:sp>
      <p:sp>
        <p:nvSpPr>
          <p:cNvPr id="5" name="Rubrik 4"/>
          <p:cNvSpPr>
            <a:spLocks noGrp="1"/>
          </p:cNvSpPr>
          <p:nvPr>
            <p:ph type="title" hasCustomPrompt="1"/>
          </p:nvPr>
        </p:nvSpPr>
        <p:spPr/>
        <p:txBody>
          <a:bodyPr/>
          <a:lstStyle/>
          <a:p>
            <a:r>
              <a:rPr lang="sv-SE"/>
              <a:t>Rubrik </a:t>
            </a:r>
            <a:r>
              <a:rPr lang="sv-SE" err="1"/>
              <a:t>rubrik</a:t>
            </a:r>
            <a:r>
              <a:rPr lang="sv-SE"/>
              <a:t> </a:t>
            </a:r>
            <a:r>
              <a:rPr lang="sv-SE" err="1"/>
              <a:t>rubrik</a:t>
            </a:r>
            <a:endParaRPr lang="sv-SE"/>
          </a:p>
        </p:txBody>
      </p:sp>
    </p:spTree>
    <p:extLst>
      <p:ext uri="{BB962C8B-B14F-4D97-AF65-F5344CB8AC3E}">
        <p14:creationId xmlns:p14="http://schemas.microsoft.com/office/powerpoint/2010/main" val="2944414259"/>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2D1B5D2-C43F-4C6B-A7FA-34DC90C6FADC}"/>
              </a:ext>
            </a:extLst>
          </p:cNvPr>
          <p:cNvSpPr/>
          <p:nvPr userDrawn="1"/>
        </p:nvSpPr>
        <p:spPr>
          <a:xfrm>
            <a:off x="360000" y="1144859"/>
            <a:ext cx="8424001" cy="5353142"/>
          </a:xfrm>
          <a:prstGeom prst="rect">
            <a:avLst/>
          </a:prstGeom>
          <a:solidFill>
            <a:srgbClr val="3F556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812109" y="1738313"/>
            <a:ext cx="7541315" cy="1349829"/>
          </a:xfrm>
          <a:prstGeom prst="rect">
            <a:avLst/>
          </a:prstGeom>
        </p:spPr>
        <p:txBody>
          <a:bodyPr anchor="ctr" anchorCtr="0">
            <a:noAutofit/>
          </a:bodyPr>
          <a:lstStyle>
            <a:lvl1pPr algn="l">
              <a:lnSpc>
                <a:spcPct val="90000"/>
              </a:lnSpc>
              <a:defRPr sz="4200" kern="0" spc="0" baseline="0">
                <a:solidFill>
                  <a:schemeClr val="bg1"/>
                </a:solidFill>
              </a:defRPr>
            </a:lvl1pPr>
          </a:lstStyle>
          <a:p>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812110" y="3277761"/>
            <a:ext cx="5704252"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812110" y="3718797"/>
            <a:ext cx="5704252"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2" name="textruta 11">
            <a:extLst>
              <a:ext uri="{FF2B5EF4-FFF2-40B4-BE49-F238E27FC236}">
                <a16:creationId xmlns:a16="http://schemas.microsoft.com/office/drawing/2014/main" id="{647DE4A7-0441-4412-B638-1EF142FA53A7}"/>
              </a:ext>
            </a:extLst>
          </p:cNvPr>
          <p:cNvSpPr txBox="1"/>
          <p:nvPr userDrawn="1"/>
        </p:nvSpPr>
        <p:spPr>
          <a:xfrm>
            <a:off x="360000" y="360008"/>
            <a:ext cx="6555150" cy="483429"/>
          </a:xfrm>
          <a:prstGeom prst="rect">
            <a:avLst/>
          </a:prstGeom>
          <a:noFill/>
        </p:spPr>
        <p:txBody>
          <a:bodyPr wrap="square" lIns="0" tIns="0" rIns="0" bIns="0" rtlCol="0" anchor="ctr" anchorCtr="0">
            <a:noAutofit/>
          </a:bodyPr>
          <a:lstStyle/>
          <a:p>
            <a:r>
              <a:rPr lang="sv-SE" sz="1200" dirty="0"/>
              <a:t>Hållbar stad – öppen för världen</a:t>
            </a:r>
          </a:p>
        </p:txBody>
      </p:sp>
      <p:pic>
        <p:nvPicPr>
          <p:cNvPr id="9" name="Bildobjekt 8" descr="Logo" title="Logo">
            <a:extLst>
              <a:ext uri="{FF2B5EF4-FFF2-40B4-BE49-F238E27FC236}">
                <a16:creationId xmlns:a16="http://schemas.microsoft.com/office/drawing/2014/main" id="{6ACC92B5-1BDF-4704-9287-B20F2D9C9A67}"/>
              </a:ext>
            </a:extLst>
          </p:cNvPr>
          <p:cNvPicPr>
            <a:picLocks noChangeAspect="1"/>
          </p:cNvPicPr>
          <p:nvPr userDrawn="1"/>
        </p:nvPicPr>
        <p:blipFill>
          <a:blip r:embed="rId2"/>
          <a:stretch>
            <a:fillRect/>
          </a:stretch>
        </p:blipFill>
        <p:spPr>
          <a:xfrm>
            <a:off x="7616264" y="387938"/>
            <a:ext cx="1152244" cy="384081"/>
          </a:xfrm>
          <a:prstGeom prst="rect">
            <a:avLst/>
          </a:prstGeom>
        </p:spPr>
      </p:pic>
    </p:spTree>
    <p:extLst>
      <p:ext uri="{BB962C8B-B14F-4D97-AF65-F5344CB8AC3E}">
        <p14:creationId xmlns:p14="http://schemas.microsoft.com/office/powerpoint/2010/main" val="3582097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792000" y="1736725"/>
            <a:ext cx="7551900" cy="403200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Platshållare för bildnummer 4">
            <a:extLst>
              <a:ext uri="{FF2B5EF4-FFF2-40B4-BE49-F238E27FC236}">
                <a16:creationId xmlns:a16="http://schemas.microsoft.com/office/drawing/2014/main" id="{11367066-0003-486E-9D36-7BD52CC18FD5}"/>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2129173336"/>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792000" y="1736725"/>
            <a:ext cx="7551900" cy="403200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Platshållare för bildnummer 4">
            <a:extLst>
              <a:ext uri="{FF2B5EF4-FFF2-40B4-BE49-F238E27FC236}">
                <a16:creationId xmlns:a16="http://schemas.microsoft.com/office/drawing/2014/main" id="{D9A01D13-F573-410F-95EB-89C070AE3459}"/>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41918037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dirty="0"/>
              <a:t>Klicka här för att ändra mall för rubrikformat</a:t>
            </a:r>
          </a:p>
        </p:txBody>
      </p:sp>
      <p:sp>
        <p:nvSpPr>
          <p:cNvPr id="3" name="Content Placeholder 2"/>
          <p:cNvSpPr>
            <a:spLocks noGrp="1"/>
          </p:cNvSpPr>
          <p:nvPr>
            <p:ph sz="half" idx="1"/>
          </p:nvPr>
        </p:nvSpPr>
        <p:spPr>
          <a:xfrm>
            <a:off x="360000" y="1736728"/>
            <a:ext cx="3958560"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4825734" y="1736728"/>
            <a:ext cx="395827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4017C5B0-C01B-485D-86E6-6C4DC220E3C4}"/>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4104947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dirty="0"/>
              <a:t>Klicka här för att ändra mall för rubrikformat</a:t>
            </a:r>
          </a:p>
        </p:txBody>
      </p:sp>
      <p:sp>
        <p:nvSpPr>
          <p:cNvPr id="3" name="Text Placeholder 2"/>
          <p:cNvSpPr>
            <a:spLocks noGrp="1"/>
          </p:cNvSpPr>
          <p:nvPr>
            <p:ph type="body" idx="1"/>
          </p:nvPr>
        </p:nvSpPr>
        <p:spPr>
          <a:xfrm>
            <a:off x="365761" y="1588563"/>
            <a:ext cx="395856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dirty="0"/>
              <a:t>Redigera format för bakgrundstext</a:t>
            </a:r>
          </a:p>
        </p:txBody>
      </p:sp>
      <p:sp>
        <p:nvSpPr>
          <p:cNvPr id="4" name="Content Placeholder 3"/>
          <p:cNvSpPr>
            <a:spLocks noGrp="1"/>
          </p:cNvSpPr>
          <p:nvPr>
            <p:ph sz="half" idx="2"/>
          </p:nvPr>
        </p:nvSpPr>
        <p:spPr>
          <a:xfrm>
            <a:off x="365761" y="2281031"/>
            <a:ext cx="395856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4824000" y="1591385"/>
            <a:ext cx="396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dirty="0"/>
              <a:t>Redigera format för bakgrundstext</a:t>
            </a:r>
          </a:p>
        </p:txBody>
      </p:sp>
      <p:sp>
        <p:nvSpPr>
          <p:cNvPr id="6" name="Content Placeholder 5"/>
          <p:cNvSpPr>
            <a:spLocks noGrp="1"/>
          </p:cNvSpPr>
          <p:nvPr>
            <p:ph sz="quarter" idx="4"/>
          </p:nvPr>
        </p:nvSpPr>
        <p:spPr>
          <a:xfrm>
            <a:off x="4824000" y="2281035"/>
            <a:ext cx="3960000" cy="3524685"/>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8" name="Platshållare för bildnummer 4">
            <a:extLst>
              <a:ext uri="{FF2B5EF4-FFF2-40B4-BE49-F238E27FC236}">
                <a16:creationId xmlns:a16="http://schemas.microsoft.com/office/drawing/2014/main" id="{36707458-E911-448C-BEB3-F8379E92F7E3}"/>
              </a:ext>
            </a:extLst>
          </p:cNvPr>
          <p:cNvSpPr>
            <a:spLocks noGrp="1"/>
          </p:cNvSpPr>
          <p:nvPr>
            <p:ph type="sldNum" sz="quarter" idx="10"/>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26057920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4">
            <a:extLst>
              <a:ext uri="{FF2B5EF4-FFF2-40B4-BE49-F238E27FC236}">
                <a16:creationId xmlns:a16="http://schemas.microsoft.com/office/drawing/2014/main" id="{1D38D8B2-C65F-4201-A407-88613A6BFBA2}"/>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33784971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5220000" y="1736728"/>
            <a:ext cx="3564000" cy="4194629"/>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Content Placeholder 2">
            <a:extLst>
              <a:ext uri="{FF2B5EF4-FFF2-40B4-BE49-F238E27FC236}">
                <a16:creationId xmlns:a16="http://schemas.microsoft.com/office/drawing/2014/main" id="{E035ECBB-3AD1-4BD8-A68D-6D8280C92C17}"/>
              </a:ext>
            </a:extLst>
          </p:cNvPr>
          <p:cNvSpPr>
            <a:spLocks noGrp="1"/>
          </p:cNvSpPr>
          <p:nvPr>
            <p:ph sz="half" idx="10"/>
          </p:nvPr>
        </p:nvSpPr>
        <p:spPr>
          <a:xfrm>
            <a:off x="360000" y="1736728"/>
            <a:ext cx="4302000"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bildnummer 4">
            <a:extLst>
              <a:ext uri="{FF2B5EF4-FFF2-40B4-BE49-F238E27FC236}">
                <a16:creationId xmlns:a16="http://schemas.microsoft.com/office/drawing/2014/main" id="{16C234E0-D861-4D79-8452-31EC89473FF1}"/>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30997299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360000" y="1736731"/>
            <a:ext cx="3564000" cy="4197497"/>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Content Placeholder 2">
            <a:extLst>
              <a:ext uri="{FF2B5EF4-FFF2-40B4-BE49-F238E27FC236}">
                <a16:creationId xmlns:a16="http://schemas.microsoft.com/office/drawing/2014/main" id="{5BD080CD-995E-421E-B8CD-90E9BFA77E4C}"/>
              </a:ext>
            </a:extLst>
          </p:cNvPr>
          <p:cNvSpPr>
            <a:spLocks noGrp="1"/>
          </p:cNvSpPr>
          <p:nvPr>
            <p:ph sz="half" idx="10"/>
          </p:nvPr>
        </p:nvSpPr>
        <p:spPr>
          <a:xfrm>
            <a:off x="4489200" y="1736728"/>
            <a:ext cx="4302000"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bildnummer 4">
            <a:extLst>
              <a:ext uri="{FF2B5EF4-FFF2-40B4-BE49-F238E27FC236}">
                <a16:creationId xmlns:a16="http://schemas.microsoft.com/office/drawing/2014/main" id="{6B5B6440-2F77-475D-A362-78A9E5233D93}"/>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894461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360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360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3222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3222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6084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6084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9" name="Platshållare för bildnummer 4">
            <a:extLst>
              <a:ext uri="{FF2B5EF4-FFF2-40B4-BE49-F238E27FC236}">
                <a16:creationId xmlns:a16="http://schemas.microsoft.com/office/drawing/2014/main" id="{93AC5F17-3D9F-4906-AAE0-3C9CA3C85405}"/>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10606203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9144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1648682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9144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146631" y="2404809"/>
            <a:ext cx="6850742" cy="1113092"/>
          </a:xfrm>
          <a:prstGeom prst="rect">
            <a:avLst/>
          </a:prstGeom>
        </p:spPr>
        <p:txBody>
          <a:bodyPr anchor="ctr" anchorCtr="0">
            <a:noAutofit/>
          </a:bodyPr>
          <a:lstStyle>
            <a:lvl1pPr algn="ctr">
              <a:lnSpc>
                <a:spcPct val="90000"/>
              </a:lnSpc>
              <a:defRPr sz="4500">
                <a:solidFill>
                  <a:schemeClr val="bg1"/>
                </a:solidFill>
              </a:defRPr>
            </a:lvl1pPr>
          </a:lstStyle>
          <a:p>
            <a:endParaRPr lang="en-US" dirty="0"/>
          </a:p>
        </p:txBody>
      </p:sp>
    </p:spTree>
    <p:extLst>
      <p:ext uri="{BB962C8B-B14F-4D97-AF65-F5344CB8AC3E}">
        <p14:creationId xmlns:p14="http://schemas.microsoft.com/office/powerpoint/2010/main" val="14256122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4">
            <a:extLst>
              <a:ext uri="{FF2B5EF4-FFF2-40B4-BE49-F238E27FC236}">
                <a16:creationId xmlns:a16="http://schemas.microsoft.com/office/drawing/2014/main" id="{D4E7D1F4-0C5B-4760-ACBA-9D333E89ED7A}"/>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4237625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360000" y="1736728"/>
            <a:ext cx="395856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825734" y="1736728"/>
            <a:ext cx="395827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bildnummer 4">
            <a:extLst>
              <a:ext uri="{FF2B5EF4-FFF2-40B4-BE49-F238E27FC236}">
                <a16:creationId xmlns:a16="http://schemas.microsoft.com/office/drawing/2014/main" id="{83202FA7-D00B-430B-9644-C3D052071ACA}"/>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13195060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4529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360000" y="360000"/>
            <a:ext cx="8432285" cy="5526452"/>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hasCustomPrompt="1"/>
          </p:nvPr>
        </p:nvSpPr>
        <p:spPr>
          <a:xfrm>
            <a:off x="1409700" y="1973603"/>
            <a:ext cx="6362730" cy="885112"/>
          </a:xfrm>
          <a:prstGeom prst="rect">
            <a:avLst/>
          </a:prstGeom>
        </p:spPr>
        <p:txBody>
          <a:bodyPr anchor="ctr" anchorCtr="0">
            <a:noAutofit/>
          </a:bodyPr>
          <a:lstStyle>
            <a:lvl1pPr algn="ctr">
              <a:lnSpc>
                <a:spcPct val="90000"/>
              </a:lnSpc>
              <a:defRPr sz="4000">
                <a:solidFill>
                  <a:schemeClr val="bg1"/>
                </a:solidFill>
              </a:defRPr>
            </a:lvl1pPr>
          </a:lstStyle>
          <a:p>
            <a:r>
              <a:rPr lang="sv-SE" dirty="0"/>
              <a:t>Klicka här för att ändra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F9E5C432-7F81-4CBB-AB9E-D526253ED08C}"/>
              </a:ext>
            </a:extLst>
          </p:cNvPr>
          <p:cNvPicPr>
            <a:picLocks noChangeAspect="1"/>
          </p:cNvPicPr>
          <p:nvPr userDrawn="1"/>
        </p:nvPicPr>
        <p:blipFill>
          <a:blip r:embed="rId2"/>
          <a:stretch>
            <a:fillRect/>
          </a:stretch>
        </p:blipFill>
        <p:spPr>
          <a:xfrm>
            <a:off x="7616508" y="6164688"/>
            <a:ext cx="1152244" cy="384081"/>
          </a:xfrm>
          <a:prstGeom prst="rect">
            <a:avLst/>
          </a:prstGeom>
        </p:spPr>
      </p:pic>
    </p:spTree>
    <p:extLst>
      <p:ext uri="{BB962C8B-B14F-4D97-AF65-F5344CB8AC3E}">
        <p14:creationId xmlns:p14="http://schemas.microsoft.com/office/powerpoint/2010/main" val="2735646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360000" y="341338"/>
            <a:ext cx="8424001" cy="5526452"/>
          </a:xfrm>
          <a:prstGeom prst="rect">
            <a:avLst/>
          </a:prstGeom>
          <a:solidFill>
            <a:srgbClr val="3F556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146631" y="2404808"/>
            <a:ext cx="6850742" cy="1349829"/>
          </a:xfrm>
          <a:prstGeom prst="rect">
            <a:avLst/>
          </a:prstGeom>
        </p:spPr>
        <p:txBody>
          <a:bodyPr anchor="ctr" anchorCtr="0">
            <a:noAutofit/>
          </a:bodyPr>
          <a:lstStyle>
            <a:lvl1pPr algn="ctr">
              <a:lnSpc>
                <a:spcPct val="90000"/>
              </a:lnSpc>
              <a:defRPr sz="4500" baseline="0">
                <a:solidFill>
                  <a:schemeClr val="bg1"/>
                </a:solidFill>
              </a:defRPr>
            </a:lvl1pPr>
          </a:lstStyle>
          <a:p>
            <a:endParaRPr lang="en-US" dirty="0"/>
          </a:p>
        </p:txBody>
      </p:sp>
      <p:sp>
        <p:nvSpPr>
          <p:cNvPr id="6" name="textruta 5">
            <a:extLst>
              <a:ext uri="{FF2B5EF4-FFF2-40B4-BE49-F238E27FC236}">
                <a16:creationId xmlns:a16="http://schemas.microsoft.com/office/drawing/2014/main" id="{26C13080-EE61-4752-AF76-A4F88152AD21}"/>
              </a:ext>
            </a:extLst>
          </p:cNvPr>
          <p:cNvSpPr txBox="1"/>
          <p:nvPr userDrawn="1"/>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8" name="Bildobjekt 7" descr="Logo" title="Logo">
            <a:extLst>
              <a:ext uri="{FF2B5EF4-FFF2-40B4-BE49-F238E27FC236}">
                <a16:creationId xmlns:a16="http://schemas.microsoft.com/office/drawing/2014/main" id="{107F0A1F-359B-49FC-B4A4-B4423F836B53}"/>
              </a:ext>
            </a:extLst>
          </p:cNvPr>
          <p:cNvPicPr>
            <a:picLocks noChangeAspect="1"/>
          </p:cNvPicPr>
          <p:nvPr userDrawn="1"/>
        </p:nvPicPr>
        <p:blipFill>
          <a:blip r:embed="rId2"/>
          <a:stretch>
            <a:fillRect/>
          </a:stretch>
        </p:blipFill>
        <p:spPr>
          <a:xfrm>
            <a:off x="7616508" y="6164688"/>
            <a:ext cx="1152244" cy="384081"/>
          </a:xfrm>
          <a:prstGeom prst="rect">
            <a:avLst/>
          </a:prstGeom>
        </p:spPr>
      </p:pic>
    </p:spTree>
    <p:extLst>
      <p:ext uri="{BB962C8B-B14F-4D97-AF65-F5344CB8AC3E}">
        <p14:creationId xmlns:p14="http://schemas.microsoft.com/office/powerpoint/2010/main" val="19626462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2D1B5D2-C43F-4C6B-A7FA-34DC90C6FADC}"/>
              </a:ext>
            </a:extLst>
          </p:cNvPr>
          <p:cNvSpPr/>
          <p:nvPr userDrawn="1"/>
        </p:nvSpPr>
        <p:spPr>
          <a:xfrm>
            <a:off x="360000" y="1144859"/>
            <a:ext cx="8424001" cy="5353142"/>
          </a:xfrm>
          <a:prstGeom prst="rect">
            <a:avLst/>
          </a:prstGeom>
          <a:solidFill>
            <a:srgbClr val="3F556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9" name="Platshållare för text 4">
            <a:extLst>
              <a:ext uri="{FF2B5EF4-FFF2-40B4-BE49-F238E27FC236}">
                <a16:creationId xmlns:a16="http://schemas.microsoft.com/office/drawing/2014/main" id="{527D8E7C-BB63-4107-AE9F-73C9EC9FEA90}"/>
              </a:ext>
            </a:extLst>
          </p:cNvPr>
          <p:cNvSpPr>
            <a:spLocks noGrp="1"/>
          </p:cNvSpPr>
          <p:nvPr>
            <p:ph type="body" sz="quarter" idx="11" hasCustomPrompt="1"/>
          </p:nvPr>
        </p:nvSpPr>
        <p:spPr>
          <a:xfrm>
            <a:off x="1420650" y="2830623"/>
            <a:ext cx="6294600" cy="2370028"/>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12" name="textruta 11">
            <a:extLst>
              <a:ext uri="{FF2B5EF4-FFF2-40B4-BE49-F238E27FC236}">
                <a16:creationId xmlns:a16="http://schemas.microsoft.com/office/drawing/2014/main" id="{647DE4A7-0441-4412-B638-1EF142FA53A7}"/>
              </a:ext>
            </a:extLst>
          </p:cNvPr>
          <p:cNvSpPr txBox="1"/>
          <p:nvPr userDrawn="1"/>
        </p:nvSpPr>
        <p:spPr>
          <a:xfrm>
            <a:off x="360000" y="360008"/>
            <a:ext cx="6555150" cy="483429"/>
          </a:xfrm>
          <a:prstGeom prst="rect">
            <a:avLst/>
          </a:prstGeom>
          <a:noFill/>
        </p:spPr>
        <p:txBody>
          <a:bodyPr wrap="square" lIns="0" tIns="0" rIns="0" bIns="0" rtlCol="0" anchor="ctr" anchorCtr="0">
            <a:noAutofit/>
          </a:bodyPr>
          <a:lstStyle/>
          <a:p>
            <a:r>
              <a:rPr lang="sv-SE" sz="1200" dirty="0"/>
              <a:t>Hållbar stad – öppen för världen</a:t>
            </a:r>
          </a:p>
        </p:txBody>
      </p:sp>
      <p:sp>
        <p:nvSpPr>
          <p:cNvPr id="2" name="textruta 1">
            <a:extLst>
              <a:ext uri="{FF2B5EF4-FFF2-40B4-BE49-F238E27FC236}">
                <a16:creationId xmlns:a16="http://schemas.microsoft.com/office/drawing/2014/main" id="{DB19EC1B-923F-4489-8A9E-C185B834DC9A}"/>
              </a:ext>
            </a:extLst>
          </p:cNvPr>
          <p:cNvSpPr txBox="1"/>
          <p:nvPr userDrawn="1"/>
        </p:nvSpPr>
        <p:spPr>
          <a:xfrm>
            <a:off x="1420650" y="2405064"/>
            <a:ext cx="3456150"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7" name="Bildobjekt 6" descr="Logo" title="Logo">
            <a:extLst>
              <a:ext uri="{FF2B5EF4-FFF2-40B4-BE49-F238E27FC236}">
                <a16:creationId xmlns:a16="http://schemas.microsoft.com/office/drawing/2014/main" id="{6CFB483C-3DE4-43B1-BE58-F10B760FF08E}"/>
              </a:ext>
            </a:extLst>
          </p:cNvPr>
          <p:cNvPicPr>
            <a:picLocks noChangeAspect="1"/>
          </p:cNvPicPr>
          <p:nvPr userDrawn="1"/>
        </p:nvPicPr>
        <p:blipFill>
          <a:blip r:embed="rId2"/>
          <a:stretch>
            <a:fillRect/>
          </a:stretch>
        </p:blipFill>
        <p:spPr>
          <a:xfrm>
            <a:off x="7616264" y="387938"/>
            <a:ext cx="1152244" cy="384081"/>
          </a:xfrm>
          <a:prstGeom prst="rect">
            <a:avLst/>
          </a:prstGeom>
        </p:spPr>
      </p:pic>
    </p:spTree>
    <p:extLst>
      <p:ext uri="{BB962C8B-B14F-4D97-AF65-F5344CB8AC3E}">
        <p14:creationId xmlns:p14="http://schemas.microsoft.com/office/powerpoint/2010/main" val="42550463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EE034447-B413-4A96-BFF8-275EEDDCD05C}"/>
              </a:ext>
            </a:extLst>
          </p:cNvPr>
          <p:cNvPicPr>
            <a:picLocks noChangeAspect="1"/>
          </p:cNvPicPr>
          <p:nvPr userDrawn="1"/>
        </p:nvPicPr>
        <p:blipFill>
          <a:blip r:embed="rId2"/>
          <a:stretch>
            <a:fillRect/>
          </a:stretch>
        </p:blipFill>
        <p:spPr>
          <a:xfrm>
            <a:off x="3891862" y="2345323"/>
            <a:ext cx="1365622" cy="2164268"/>
          </a:xfrm>
          <a:prstGeom prst="rect">
            <a:avLst/>
          </a:prstGeom>
        </p:spPr>
      </p:pic>
    </p:spTree>
    <p:extLst>
      <p:ext uri="{BB962C8B-B14F-4D97-AF65-F5344CB8AC3E}">
        <p14:creationId xmlns:p14="http://schemas.microsoft.com/office/powerpoint/2010/main" val="39314486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2D1B5D2-C43F-4C6B-A7FA-34DC90C6FADC}"/>
              </a:ext>
            </a:extLst>
          </p:cNvPr>
          <p:cNvSpPr/>
          <p:nvPr userDrawn="1"/>
        </p:nvSpPr>
        <p:spPr>
          <a:xfrm>
            <a:off x="360000" y="1144859"/>
            <a:ext cx="8424001" cy="5353142"/>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812109" y="1738313"/>
            <a:ext cx="7541315" cy="1349829"/>
          </a:xfrm>
          <a:prstGeom prst="rect">
            <a:avLst/>
          </a:prstGeom>
        </p:spPr>
        <p:txBody>
          <a:bodyPr anchor="ctr" anchorCtr="0">
            <a:noAutofit/>
          </a:bodyPr>
          <a:lstStyle>
            <a:lvl1pPr algn="l">
              <a:lnSpc>
                <a:spcPct val="90000"/>
              </a:lnSpc>
              <a:defRPr sz="4200" kern="0" spc="0" baseline="0">
                <a:solidFill>
                  <a:schemeClr val="bg1"/>
                </a:solidFill>
              </a:defRPr>
            </a:lvl1pPr>
          </a:lstStyle>
          <a:p>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812110" y="3277761"/>
            <a:ext cx="5704252"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812110" y="3718797"/>
            <a:ext cx="5704252"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2" name="textruta 11">
            <a:extLst>
              <a:ext uri="{FF2B5EF4-FFF2-40B4-BE49-F238E27FC236}">
                <a16:creationId xmlns:a16="http://schemas.microsoft.com/office/drawing/2014/main" id="{647DE4A7-0441-4412-B638-1EF142FA53A7}"/>
              </a:ext>
            </a:extLst>
          </p:cNvPr>
          <p:cNvSpPr txBox="1"/>
          <p:nvPr userDrawn="1"/>
        </p:nvSpPr>
        <p:spPr>
          <a:xfrm>
            <a:off x="360000" y="360008"/>
            <a:ext cx="6555150" cy="483429"/>
          </a:xfrm>
          <a:prstGeom prst="rect">
            <a:avLst/>
          </a:prstGeom>
          <a:noFill/>
        </p:spPr>
        <p:txBody>
          <a:bodyPr wrap="square" lIns="0" tIns="0" rIns="0" bIns="0" rtlCol="0" anchor="ctr" anchorCtr="0">
            <a:noAutofit/>
          </a:bodyPr>
          <a:lstStyle/>
          <a:p>
            <a:r>
              <a:rPr lang="sv-SE" sz="1200" dirty="0"/>
              <a:t>Hållbar stad – öppen för världen</a:t>
            </a:r>
          </a:p>
        </p:txBody>
      </p:sp>
      <p:pic>
        <p:nvPicPr>
          <p:cNvPr id="9" name="Bildobjekt 8" descr="Logo" title="Logo">
            <a:extLst>
              <a:ext uri="{FF2B5EF4-FFF2-40B4-BE49-F238E27FC236}">
                <a16:creationId xmlns:a16="http://schemas.microsoft.com/office/drawing/2014/main" id="{4525EAC6-4F6F-4D83-913D-CD8D95CD26E4}"/>
              </a:ext>
            </a:extLst>
          </p:cNvPr>
          <p:cNvPicPr>
            <a:picLocks noChangeAspect="1"/>
          </p:cNvPicPr>
          <p:nvPr userDrawn="1"/>
        </p:nvPicPr>
        <p:blipFill>
          <a:blip r:embed="rId2"/>
          <a:stretch>
            <a:fillRect/>
          </a:stretch>
        </p:blipFill>
        <p:spPr>
          <a:xfrm>
            <a:off x="7616264" y="387938"/>
            <a:ext cx="1152244" cy="384081"/>
          </a:xfrm>
          <a:prstGeom prst="rect">
            <a:avLst/>
          </a:prstGeom>
        </p:spPr>
      </p:pic>
    </p:spTree>
    <p:extLst>
      <p:ext uri="{BB962C8B-B14F-4D97-AF65-F5344CB8AC3E}">
        <p14:creationId xmlns:p14="http://schemas.microsoft.com/office/powerpoint/2010/main" val="27751668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792000" y="1736725"/>
            <a:ext cx="7551900" cy="403200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Platshållare för bildnummer 4">
            <a:extLst>
              <a:ext uri="{FF2B5EF4-FFF2-40B4-BE49-F238E27FC236}">
                <a16:creationId xmlns:a16="http://schemas.microsoft.com/office/drawing/2014/main" id="{5677FA8E-0D2A-4567-9A9F-90FCB1A8A9DE}"/>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6437996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dirty="0"/>
              <a:t>Klicka här för att ändra mall för rubrikformat</a:t>
            </a:r>
          </a:p>
        </p:txBody>
      </p:sp>
      <p:sp>
        <p:nvSpPr>
          <p:cNvPr id="3" name="Content Placeholder 2"/>
          <p:cNvSpPr>
            <a:spLocks noGrp="1"/>
          </p:cNvSpPr>
          <p:nvPr>
            <p:ph sz="half" idx="1"/>
          </p:nvPr>
        </p:nvSpPr>
        <p:spPr>
          <a:xfrm>
            <a:off x="360000" y="1736728"/>
            <a:ext cx="3958560"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4825734" y="1736728"/>
            <a:ext cx="395827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41315E5-FBCE-4909-BFC7-D1AFC743411D}"/>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20984195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dirty="0"/>
              <a:t>Klicka här för att ändra mall för rubrikformat</a:t>
            </a:r>
          </a:p>
        </p:txBody>
      </p:sp>
      <p:sp>
        <p:nvSpPr>
          <p:cNvPr id="3" name="Text Placeholder 2"/>
          <p:cNvSpPr>
            <a:spLocks noGrp="1"/>
          </p:cNvSpPr>
          <p:nvPr>
            <p:ph type="body" idx="1"/>
          </p:nvPr>
        </p:nvSpPr>
        <p:spPr>
          <a:xfrm>
            <a:off x="365761" y="1588563"/>
            <a:ext cx="395856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dirty="0"/>
              <a:t>Redigera format för bakgrundstext</a:t>
            </a:r>
          </a:p>
        </p:txBody>
      </p:sp>
      <p:sp>
        <p:nvSpPr>
          <p:cNvPr id="4" name="Content Placeholder 3"/>
          <p:cNvSpPr>
            <a:spLocks noGrp="1"/>
          </p:cNvSpPr>
          <p:nvPr>
            <p:ph sz="half" idx="2"/>
          </p:nvPr>
        </p:nvSpPr>
        <p:spPr>
          <a:xfrm>
            <a:off x="365761" y="2281031"/>
            <a:ext cx="395856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4824000" y="1591385"/>
            <a:ext cx="396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dirty="0"/>
              <a:t>Redigera format för bakgrundstext</a:t>
            </a:r>
          </a:p>
        </p:txBody>
      </p:sp>
      <p:sp>
        <p:nvSpPr>
          <p:cNvPr id="6" name="Content Placeholder 5"/>
          <p:cNvSpPr>
            <a:spLocks noGrp="1"/>
          </p:cNvSpPr>
          <p:nvPr>
            <p:ph sz="quarter" idx="4"/>
          </p:nvPr>
        </p:nvSpPr>
        <p:spPr>
          <a:xfrm>
            <a:off x="4824000" y="2281035"/>
            <a:ext cx="3960000" cy="3524685"/>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8" name="Platshållare för bildnummer 4">
            <a:extLst>
              <a:ext uri="{FF2B5EF4-FFF2-40B4-BE49-F238E27FC236}">
                <a16:creationId xmlns:a16="http://schemas.microsoft.com/office/drawing/2014/main" id="{2EB24801-EACC-45A4-B79F-A6B3FCB11B50}"/>
              </a:ext>
            </a:extLst>
          </p:cNvPr>
          <p:cNvSpPr>
            <a:spLocks noGrp="1"/>
          </p:cNvSpPr>
          <p:nvPr>
            <p:ph type="sldNum" sz="quarter" idx="10"/>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6608139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4">
            <a:extLst>
              <a:ext uri="{FF2B5EF4-FFF2-40B4-BE49-F238E27FC236}">
                <a16:creationId xmlns:a16="http://schemas.microsoft.com/office/drawing/2014/main" id="{AB04B91C-34DC-4D87-97CE-9A5535BE260E}"/>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4129750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365761" y="1588563"/>
            <a:ext cx="395856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365761" y="2281031"/>
            <a:ext cx="395856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4824000" y="1591385"/>
            <a:ext cx="396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4824000" y="2281035"/>
            <a:ext cx="396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8" name="Platshållare för bildnummer 4">
            <a:extLst>
              <a:ext uri="{FF2B5EF4-FFF2-40B4-BE49-F238E27FC236}">
                <a16:creationId xmlns:a16="http://schemas.microsoft.com/office/drawing/2014/main" id="{2C5BF656-B037-4A82-83B8-0AEE3F936C5F}"/>
              </a:ext>
            </a:extLst>
          </p:cNvPr>
          <p:cNvSpPr>
            <a:spLocks noGrp="1"/>
          </p:cNvSpPr>
          <p:nvPr>
            <p:ph type="sldNum" sz="quarter" idx="10"/>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22654711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5220000" y="1736728"/>
            <a:ext cx="3564000" cy="4194629"/>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Content Placeholder 2">
            <a:extLst>
              <a:ext uri="{FF2B5EF4-FFF2-40B4-BE49-F238E27FC236}">
                <a16:creationId xmlns:a16="http://schemas.microsoft.com/office/drawing/2014/main" id="{E035ECBB-3AD1-4BD8-A68D-6D8280C92C17}"/>
              </a:ext>
            </a:extLst>
          </p:cNvPr>
          <p:cNvSpPr>
            <a:spLocks noGrp="1"/>
          </p:cNvSpPr>
          <p:nvPr>
            <p:ph sz="half" idx="10"/>
          </p:nvPr>
        </p:nvSpPr>
        <p:spPr>
          <a:xfrm>
            <a:off x="360000" y="1736728"/>
            <a:ext cx="4302000"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bildnummer 4">
            <a:extLst>
              <a:ext uri="{FF2B5EF4-FFF2-40B4-BE49-F238E27FC236}">
                <a16:creationId xmlns:a16="http://schemas.microsoft.com/office/drawing/2014/main" id="{D4B16CD1-0253-4DF3-90DD-4EFA5F2D7F97}"/>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34819817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360000" y="1736731"/>
            <a:ext cx="3564000" cy="4197497"/>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Content Placeholder 2">
            <a:extLst>
              <a:ext uri="{FF2B5EF4-FFF2-40B4-BE49-F238E27FC236}">
                <a16:creationId xmlns:a16="http://schemas.microsoft.com/office/drawing/2014/main" id="{5BD080CD-995E-421E-B8CD-90E9BFA77E4C}"/>
              </a:ext>
            </a:extLst>
          </p:cNvPr>
          <p:cNvSpPr>
            <a:spLocks noGrp="1"/>
          </p:cNvSpPr>
          <p:nvPr>
            <p:ph sz="half" idx="10"/>
          </p:nvPr>
        </p:nvSpPr>
        <p:spPr>
          <a:xfrm>
            <a:off x="4489200" y="1736728"/>
            <a:ext cx="4302000"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bildnummer 4">
            <a:extLst>
              <a:ext uri="{FF2B5EF4-FFF2-40B4-BE49-F238E27FC236}">
                <a16:creationId xmlns:a16="http://schemas.microsoft.com/office/drawing/2014/main" id="{2ACCAF9F-22B7-4E66-8AAB-8821CE7DCE52}"/>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26376446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360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360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3222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3222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6084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6084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9" name="Platshållare för bildnummer 4">
            <a:extLst>
              <a:ext uri="{FF2B5EF4-FFF2-40B4-BE49-F238E27FC236}">
                <a16:creationId xmlns:a16="http://schemas.microsoft.com/office/drawing/2014/main" id="{248A7F10-EB5E-4013-B0B5-5B0AFAC41AEB}"/>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19205496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9144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1375275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9144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146631" y="2404809"/>
            <a:ext cx="6850742" cy="1113092"/>
          </a:xfrm>
          <a:prstGeom prst="rect">
            <a:avLst/>
          </a:prstGeom>
        </p:spPr>
        <p:txBody>
          <a:bodyPr anchor="ctr" anchorCtr="0">
            <a:noAutofit/>
          </a:bodyPr>
          <a:lstStyle>
            <a:lvl1pPr algn="ctr">
              <a:lnSpc>
                <a:spcPct val="90000"/>
              </a:lnSpc>
              <a:defRPr sz="4500">
                <a:solidFill>
                  <a:schemeClr val="bg1"/>
                </a:solidFill>
              </a:defRPr>
            </a:lvl1pPr>
          </a:lstStyle>
          <a:p>
            <a:endParaRPr lang="en-US" dirty="0"/>
          </a:p>
        </p:txBody>
      </p:sp>
    </p:spTree>
    <p:extLst>
      <p:ext uri="{BB962C8B-B14F-4D97-AF65-F5344CB8AC3E}">
        <p14:creationId xmlns:p14="http://schemas.microsoft.com/office/powerpoint/2010/main" val="16336520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4">
            <a:extLst>
              <a:ext uri="{FF2B5EF4-FFF2-40B4-BE49-F238E27FC236}">
                <a16:creationId xmlns:a16="http://schemas.microsoft.com/office/drawing/2014/main" id="{B3043FC5-4B35-4949-9667-02AA3B76668E}"/>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30919930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51152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360000" y="360000"/>
            <a:ext cx="8432285" cy="5526452"/>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hasCustomPrompt="1"/>
          </p:nvPr>
        </p:nvSpPr>
        <p:spPr>
          <a:xfrm>
            <a:off x="1409700" y="1973603"/>
            <a:ext cx="6362730" cy="885112"/>
          </a:xfrm>
          <a:prstGeom prst="rect">
            <a:avLst/>
          </a:prstGeom>
        </p:spPr>
        <p:txBody>
          <a:bodyPr anchor="ctr" anchorCtr="0">
            <a:noAutofit/>
          </a:bodyPr>
          <a:lstStyle>
            <a:lvl1pPr algn="ctr">
              <a:lnSpc>
                <a:spcPct val="90000"/>
              </a:lnSpc>
              <a:defRPr sz="4000">
                <a:solidFill>
                  <a:schemeClr val="bg1"/>
                </a:solidFill>
              </a:defRPr>
            </a:lvl1pPr>
          </a:lstStyle>
          <a:p>
            <a:r>
              <a:rPr lang="sv-SE" dirty="0"/>
              <a:t>Klicka här för att ändra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E8BE9D01-1940-43A8-B8E6-557FC3310459}"/>
              </a:ext>
            </a:extLst>
          </p:cNvPr>
          <p:cNvPicPr>
            <a:picLocks noChangeAspect="1"/>
          </p:cNvPicPr>
          <p:nvPr userDrawn="1"/>
        </p:nvPicPr>
        <p:blipFill>
          <a:blip r:embed="rId2"/>
          <a:stretch>
            <a:fillRect/>
          </a:stretch>
        </p:blipFill>
        <p:spPr>
          <a:xfrm>
            <a:off x="7616508" y="6164688"/>
            <a:ext cx="1152244" cy="384081"/>
          </a:xfrm>
          <a:prstGeom prst="rect">
            <a:avLst/>
          </a:prstGeom>
        </p:spPr>
      </p:pic>
    </p:spTree>
    <p:extLst>
      <p:ext uri="{BB962C8B-B14F-4D97-AF65-F5344CB8AC3E}">
        <p14:creationId xmlns:p14="http://schemas.microsoft.com/office/powerpoint/2010/main" val="956681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360000" y="341338"/>
            <a:ext cx="8424001" cy="5526452"/>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146631" y="2404808"/>
            <a:ext cx="6850742" cy="1349829"/>
          </a:xfrm>
          <a:prstGeom prst="rect">
            <a:avLst/>
          </a:prstGeom>
        </p:spPr>
        <p:txBody>
          <a:bodyPr anchor="ctr" anchorCtr="0">
            <a:noAutofit/>
          </a:bodyPr>
          <a:lstStyle>
            <a:lvl1pPr algn="ctr">
              <a:lnSpc>
                <a:spcPct val="90000"/>
              </a:lnSpc>
              <a:defRPr sz="4500" baseline="0">
                <a:solidFill>
                  <a:schemeClr val="bg1"/>
                </a:solidFill>
              </a:defRPr>
            </a:lvl1pPr>
          </a:lstStyle>
          <a:p>
            <a:endParaRPr lang="en-US" dirty="0"/>
          </a:p>
        </p:txBody>
      </p:sp>
      <p:sp>
        <p:nvSpPr>
          <p:cNvPr id="6" name="textruta 5">
            <a:extLst>
              <a:ext uri="{FF2B5EF4-FFF2-40B4-BE49-F238E27FC236}">
                <a16:creationId xmlns:a16="http://schemas.microsoft.com/office/drawing/2014/main" id="{26C13080-EE61-4752-AF76-A4F88152AD21}"/>
              </a:ext>
            </a:extLst>
          </p:cNvPr>
          <p:cNvSpPr txBox="1"/>
          <p:nvPr userDrawn="1"/>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8" name="Bildobjekt 7" descr="Logo" title="Logo">
            <a:extLst>
              <a:ext uri="{FF2B5EF4-FFF2-40B4-BE49-F238E27FC236}">
                <a16:creationId xmlns:a16="http://schemas.microsoft.com/office/drawing/2014/main" id="{5DC1C357-7928-47BE-91A8-F9F10E884B4D}"/>
              </a:ext>
            </a:extLst>
          </p:cNvPr>
          <p:cNvPicPr>
            <a:picLocks noChangeAspect="1"/>
          </p:cNvPicPr>
          <p:nvPr userDrawn="1"/>
        </p:nvPicPr>
        <p:blipFill>
          <a:blip r:embed="rId2"/>
          <a:stretch>
            <a:fillRect/>
          </a:stretch>
        </p:blipFill>
        <p:spPr>
          <a:xfrm>
            <a:off x="7616508" y="6164688"/>
            <a:ext cx="1152244" cy="384081"/>
          </a:xfrm>
          <a:prstGeom prst="rect">
            <a:avLst/>
          </a:prstGeom>
        </p:spPr>
      </p:pic>
    </p:spTree>
    <p:extLst>
      <p:ext uri="{BB962C8B-B14F-4D97-AF65-F5344CB8AC3E}">
        <p14:creationId xmlns:p14="http://schemas.microsoft.com/office/powerpoint/2010/main" val="39279541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2D1B5D2-C43F-4C6B-A7FA-34DC90C6FADC}"/>
              </a:ext>
            </a:extLst>
          </p:cNvPr>
          <p:cNvSpPr/>
          <p:nvPr userDrawn="1"/>
        </p:nvSpPr>
        <p:spPr>
          <a:xfrm>
            <a:off x="360000" y="1144859"/>
            <a:ext cx="8424001" cy="5353142"/>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9" name="Platshållare för text 4">
            <a:extLst>
              <a:ext uri="{FF2B5EF4-FFF2-40B4-BE49-F238E27FC236}">
                <a16:creationId xmlns:a16="http://schemas.microsoft.com/office/drawing/2014/main" id="{527D8E7C-BB63-4107-AE9F-73C9EC9FEA90}"/>
              </a:ext>
            </a:extLst>
          </p:cNvPr>
          <p:cNvSpPr>
            <a:spLocks noGrp="1"/>
          </p:cNvSpPr>
          <p:nvPr>
            <p:ph type="body" sz="quarter" idx="11" hasCustomPrompt="1"/>
          </p:nvPr>
        </p:nvSpPr>
        <p:spPr>
          <a:xfrm>
            <a:off x="1420650" y="2830623"/>
            <a:ext cx="6294600" cy="2370028"/>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12" name="textruta 11">
            <a:extLst>
              <a:ext uri="{FF2B5EF4-FFF2-40B4-BE49-F238E27FC236}">
                <a16:creationId xmlns:a16="http://schemas.microsoft.com/office/drawing/2014/main" id="{647DE4A7-0441-4412-B638-1EF142FA53A7}"/>
              </a:ext>
            </a:extLst>
          </p:cNvPr>
          <p:cNvSpPr txBox="1"/>
          <p:nvPr userDrawn="1"/>
        </p:nvSpPr>
        <p:spPr>
          <a:xfrm>
            <a:off x="360000" y="360008"/>
            <a:ext cx="6555150" cy="483429"/>
          </a:xfrm>
          <a:prstGeom prst="rect">
            <a:avLst/>
          </a:prstGeom>
          <a:noFill/>
        </p:spPr>
        <p:txBody>
          <a:bodyPr wrap="square" lIns="0" tIns="0" rIns="0" bIns="0" rtlCol="0" anchor="ctr" anchorCtr="0">
            <a:noAutofit/>
          </a:bodyPr>
          <a:lstStyle/>
          <a:p>
            <a:r>
              <a:rPr lang="sv-SE" sz="1200" dirty="0"/>
              <a:t>Hållbar stad – öppen för världen</a:t>
            </a:r>
          </a:p>
        </p:txBody>
      </p:sp>
      <p:sp>
        <p:nvSpPr>
          <p:cNvPr id="2" name="textruta 1">
            <a:extLst>
              <a:ext uri="{FF2B5EF4-FFF2-40B4-BE49-F238E27FC236}">
                <a16:creationId xmlns:a16="http://schemas.microsoft.com/office/drawing/2014/main" id="{DB19EC1B-923F-4489-8A9E-C185B834DC9A}"/>
              </a:ext>
            </a:extLst>
          </p:cNvPr>
          <p:cNvSpPr txBox="1"/>
          <p:nvPr userDrawn="1"/>
        </p:nvSpPr>
        <p:spPr>
          <a:xfrm>
            <a:off x="1420650" y="2405064"/>
            <a:ext cx="3456150"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7" name="Bildobjekt 6" descr="Logo" title="Logo">
            <a:extLst>
              <a:ext uri="{FF2B5EF4-FFF2-40B4-BE49-F238E27FC236}">
                <a16:creationId xmlns:a16="http://schemas.microsoft.com/office/drawing/2014/main" id="{7769122D-0D0E-4D0E-BE41-966EEBD570AA}"/>
              </a:ext>
            </a:extLst>
          </p:cNvPr>
          <p:cNvPicPr>
            <a:picLocks noChangeAspect="1"/>
          </p:cNvPicPr>
          <p:nvPr userDrawn="1"/>
        </p:nvPicPr>
        <p:blipFill>
          <a:blip r:embed="rId2"/>
          <a:stretch>
            <a:fillRect/>
          </a:stretch>
        </p:blipFill>
        <p:spPr>
          <a:xfrm>
            <a:off x="7616264" y="387938"/>
            <a:ext cx="1152244" cy="384081"/>
          </a:xfrm>
          <a:prstGeom prst="rect">
            <a:avLst/>
          </a:prstGeom>
        </p:spPr>
      </p:pic>
    </p:spTree>
    <p:extLst>
      <p:ext uri="{BB962C8B-B14F-4D97-AF65-F5344CB8AC3E}">
        <p14:creationId xmlns:p14="http://schemas.microsoft.com/office/powerpoint/2010/main" val="204887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4">
            <a:extLst>
              <a:ext uri="{FF2B5EF4-FFF2-40B4-BE49-F238E27FC236}">
                <a16:creationId xmlns:a16="http://schemas.microsoft.com/office/drawing/2014/main" id="{220CA09E-C6B2-4650-B5E6-F7ED55AA8E99}"/>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6690059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8FDA208F-AE40-42B0-B5DF-97A867F8D155}"/>
              </a:ext>
            </a:extLst>
          </p:cNvPr>
          <p:cNvPicPr>
            <a:picLocks noChangeAspect="1"/>
          </p:cNvPicPr>
          <p:nvPr userDrawn="1"/>
        </p:nvPicPr>
        <p:blipFill>
          <a:blip r:embed="rId2"/>
          <a:stretch>
            <a:fillRect/>
          </a:stretch>
        </p:blipFill>
        <p:spPr>
          <a:xfrm>
            <a:off x="3891862" y="2345323"/>
            <a:ext cx="1365622" cy="2164268"/>
          </a:xfrm>
          <a:prstGeom prst="rect">
            <a:avLst/>
          </a:prstGeom>
        </p:spPr>
      </p:pic>
    </p:spTree>
    <p:extLst>
      <p:ext uri="{BB962C8B-B14F-4D97-AF65-F5344CB8AC3E}">
        <p14:creationId xmlns:p14="http://schemas.microsoft.com/office/powerpoint/2010/main" val="36432646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2D1B5D2-C43F-4C6B-A7FA-34DC90C6FADC}"/>
              </a:ext>
            </a:extLst>
          </p:cNvPr>
          <p:cNvSpPr/>
          <p:nvPr userDrawn="1"/>
        </p:nvSpPr>
        <p:spPr>
          <a:xfrm>
            <a:off x="360000" y="1144859"/>
            <a:ext cx="8424001" cy="5353142"/>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812109" y="1738313"/>
            <a:ext cx="7541315" cy="1349829"/>
          </a:xfrm>
          <a:prstGeom prst="rect">
            <a:avLst/>
          </a:prstGeom>
        </p:spPr>
        <p:txBody>
          <a:bodyPr anchor="ctr" anchorCtr="0">
            <a:noAutofit/>
          </a:bodyPr>
          <a:lstStyle>
            <a:lvl1pPr algn="l">
              <a:lnSpc>
                <a:spcPct val="90000"/>
              </a:lnSpc>
              <a:defRPr sz="4200" kern="0" spc="0" baseline="0">
                <a:solidFill>
                  <a:schemeClr val="bg1"/>
                </a:solidFill>
              </a:defRPr>
            </a:lvl1pPr>
          </a:lstStyle>
          <a:p>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812110" y="3277761"/>
            <a:ext cx="5704252"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812110" y="3718797"/>
            <a:ext cx="5704252"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2" name="textruta 11">
            <a:extLst>
              <a:ext uri="{FF2B5EF4-FFF2-40B4-BE49-F238E27FC236}">
                <a16:creationId xmlns:a16="http://schemas.microsoft.com/office/drawing/2014/main" id="{647DE4A7-0441-4412-B638-1EF142FA53A7}"/>
              </a:ext>
            </a:extLst>
          </p:cNvPr>
          <p:cNvSpPr txBox="1"/>
          <p:nvPr userDrawn="1"/>
        </p:nvSpPr>
        <p:spPr>
          <a:xfrm>
            <a:off x="360000" y="360008"/>
            <a:ext cx="6555150" cy="483429"/>
          </a:xfrm>
          <a:prstGeom prst="rect">
            <a:avLst/>
          </a:prstGeom>
          <a:noFill/>
        </p:spPr>
        <p:txBody>
          <a:bodyPr wrap="square" lIns="0" tIns="0" rIns="0" bIns="0" rtlCol="0" anchor="ctr" anchorCtr="0">
            <a:noAutofit/>
          </a:bodyPr>
          <a:lstStyle/>
          <a:p>
            <a:r>
              <a:rPr lang="sv-SE" sz="1200" dirty="0"/>
              <a:t>Hållbar stad – öppen för världen</a:t>
            </a:r>
          </a:p>
        </p:txBody>
      </p:sp>
      <p:pic>
        <p:nvPicPr>
          <p:cNvPr id="9" name="Bildobjekt 8" descr="Logo" title="Logo">
            <a:extLst>
              <a:ext uri="{FF2B5EF4-FFF2-40B4-BE49-F238E27FC236}">
                <a16:creationId xmlns:a16="http://schemas.microsoft.com/office/drawing/2014/main" id="{1BF41A8D-C2E8-4884-A8AC-6110FEF1ED0D}"/>
              </a:ext>
            </a:extLst>
          </p:cNvPr>
          <p:cNvPicPr>
            <a:picLocks noChangeAspect="1"/>
          </p:cNvPicPr>
          <p:nvPr userDrawn="1"/>
        </p:nvPicPr>
        <p:blipFill>
          <a:blip r:embed="rId2"/>
          <a:stretch>
            <a:fillRect/>
          </a:stretch>
        </p:blipFill>
        <p:spPr>
          <a:xfrm>
            <a:off x="7616264" y="387938"/>
            <a:ext cx="1152244" cy="384081"/>
          </a:xfrm>
          <a:prstGeom prst="rect">
            <a:avLst/>
          </a:prstGeom>
        </p:spPr>
      </p:pic>
    </p:spTree>
    <p:extLst>
      <p:ext uri="{BB962C8B-B14F-4D97-AF65-F5344CB8AC3E}">
        <p14:creationId xmlns:p14="http://schemas.microsoft.com/office/powerpoint/2010/main" val="17320172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792000" y="1736725"/>
            <a:ext cx="7551900" cy="403200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Platshållare för bildnummer 4">
            <a:extLst>
              <a:ext uri="{FF2B5EF4-FFF2-40B4-BE49-F238E27FC236}">
                <a16:creationId xmlns:a16="http://schemas.microsoft.com/office/drawing/2014/main" id="{9080A5C4-839E-4B0F-8949-042E91913E10}"/>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27965636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dirty="0"/>
              <a:t>Klicka här för att ändra mall för rubrikformat</a:t>
            </a:r>
          </a:p>
        </p:txBody>
      </p:sp>
      <p:sp>
        <p:nvSpPr>
          <p:cNvPr id="3" name="Content Placeholder 2"/>
          <p:cNvSpPr>
            <a:spLocks noGrp="1"/>
          </p:cNvSpPr>
          <p:nvPr>
            <p:ph sz="half" idx="1"/>
          </p:nvPr>
        </p:nvSpPr>
        <p:spPr>
          <a:xfrm>
            <a:off x="360000" y="1736728"/>
            <a:ext cx="3958560"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4825734" y="1736728"/>
            <a:ext cx="395827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0738AD5B-4426-46C2-844A-90B6F08A9A77}"/>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32422223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dirty="0"/>
              <a:t>Klicka här för att ändra mall för rubrikformat</a:t>
            </a:r>
          </a:p>
        </p:txBody>
      </p:sp>
      <p:sp>
        <p:nvSpPr>
          <p:cNvPr id="3" name="Text Placeholder 2"/>
          <p:cNvSpPr>
            <a:spLocks noGrp="1"/>
          </p:cNvSpPr>
          <p:nvPr>
            <p:ph type="body" idx="1"/>
          </p:nvPr>
        </p:nvSpPr>
        <p:spPr>
          <a:xfrm>
            <a:off x="365761" y="1588563"/>
            <a:ext cx="395856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dirty="0"/>
              <a:t>Redigera format för bakgrundstext</a:t>
            </a:r>
          </a:p>
        </p:txBody>
      </p:sp>
      <p:sp>
        <p:nvSpPr>
          <p:cNvPr id="4" name="Content Placeholder 3"/>
          <p:cNvSpPr>
            <a:spLocks noGrp="1"/>
          </p:cNvSpPr>
          <p:nvPr>
            <p:ph sz="half" idx="2"/>
          </p:nvPr>
        </p:nvSpPr>
        <p:spPr>
          <a:xfrm>
            <a:off x="365761" y="2281031"/>
            <a:ext cx="395856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4824000" y="1591385"/>
            <a:ext cx="396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dirty="0"/>
              <a:t>Redigera format för bakgrundstext</a:t>
            </a:r>
          </a:p>
        </p:txBody>
      </p:sp>
      <p:sp>
        <p:nvSpPr>
          <p:cNvPr id="6" name="Content Placeholder 5"/>
          <p:cNvSpPr>
            <a:spLocks noGrp="1"/>
          </p:cNvSpPr>
          <p:nvPr>
            <p:ph sz="quarter" idx="4"/>
          </p:nvPr>
        </p:nvSpPr>
        <p:spPr>
          <a:xfrm>
            <a:off x="4824000" y="2281035"/>
            <a:ext cx="3960000" cy="3524685"/>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8" name="Platshållare för bildnummer 4">
            <a:extLst>
              <a:ext uri="{FF2B5EF4-FFF2-40B4-BE49-F238E27FC236}">
                <a16:creationId xmlns:a16="http://schemas.microsoft.com/office/drawing/2014/main" id="{4846F14A-34A1-4984-90D5-E2F0EF8F88BE}"/>
              </a:ext>
            </a:extLst>
          </p:cNvPr>
          <p:cNvSpPr>
            <a:spLocks noGrp="1"/>
          </p:cNvSpPr>
          <p:nvPr>
            <p:ph type="sldNum" sz="quarter" idx="10"/>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615413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4">
            <a:extLst>
              <a:ext uri="{FF2B5EF4-FFF2-40B4-BE49-F238E27FC236}">
                <a16:creationId xmlns:a16="http://schemas.microsoft.com/office/drawing/2014/main" id="{37F54EBA-B394-41A2-A11F-C9440E934CB3}"/>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20082097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5220000" y="1736728"/>
            <a:ext cx="3564000" cy="4194629"/>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Content Placeholder 2">
            <a:extLst>
              <a:ext uri="{FF2B5EF4-FFF2-40B4-BE49-F238E27FC236}">
                <a16:creationId xmlns:a16="http://schemas.microsoft.com/office/drawing/2014/main" id="{E035ECBB-3AD1-4BD8-A68D-6D8280C92C17}"/>
              </a:ext>
            </a:extLst>
          </p:cNvPr>
          <p:cNvSpPr>
            <a:spLocks noGrp="1"/>
          </p:cNvSpPr>
          <p:nvPr>
            <p:ph sz="half" idx="10"/>
          </p:nvPr>
        </p:nvSpPr>
        <p:spPr>
          <a:xfrm>
            <a:off x="360000" y="1736728"/>
            <a:ext cx="4302000"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bildnummer 4">
            <a:extLst>
              <a:ext uri="{FF2B5EF4-FFF2-40B4-BE49-F238E27FC236}">
                <a16:creationId xmlns:a16="http://schemas.microsoft.com/office/drawing/2014/main" id="{26FC345F-E283-4C13-9974-E7FA5663279F}"/>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32195900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360000" y="1736731"/>
            <a:ext cx="3564000" cy="4197497"/>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Content Placeholder 2">
            <a:extLst>
              <a:ext uri="{FF2B5EF4-FFF2-40B4-BE49-F238E27FC236}">
                <a16:creationId xmlns:a16="http://schemas.microsoft.com/office/drawing/2014/main" id="{5BD080CD-995E-421E-B8CD-90E9BFA77E4C}"/>
              </a:ext>
            </a:extLst>
          </p:cNvPr>
          <p:cNvSpPr>
            <a:spLocks noGrp="1"/>
          </p:cNvSpPr>
          <p:nvPr>
            <p:ph sz="half" idx="10"/>
          </p:nvPr>
        </p:nvSpPr>
        <p:spPr>
          <a:xfrm>
            <a:off x="4489200" y="1736728"/>
            <a:ext cx="4302000"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bildnummer 4">
            <a:extLst>
              <a:ext uri="{FF2B5EF4-FFF2-40B4-BE49-F238E27FC236}">
                <a16:creationId xmlns:a16="http://schemas.microsoft.com/office/drawing/2014/main" id="{10B16C20-8AE2-4C30-97AA-056338F9EE40}"/>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26931724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360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360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3222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3222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6084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6084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9" name="Platshållare för bildnummer 4">
            <a:extLst>
              <a:ext uri="{FF2B5EF4-FFF2-40B4-BE49-F238E27FC236}">
                <a16:creationId xmlns:a16="http://schemas.microsoft.com/office/drawing/2014/main" id="{331A970E-D99E-4CA4-8A28-9A0827B3276C}"/>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41590450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9144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314801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5220000" y="1736728"/>
            <a:ext cx="3564000" cy="4194629"/>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Content Placeholder 2">
            <a:extLst>
              <a:ext uri="{FF2B5EF4-FFF2-40B4-BE49-F238E27FC236}">
                <a16:creationId xmlns:a16="http://schemas.microsoft.com/office/drawing/2014/main" id="{E035ECBB-3AD1-4BD8-A68D-6D8280C92C17}"/>
              </a:ext>
            </a:extLst>
          </p:cNvPr>
          <p:cNvSpPr>
            <a:spLocks noGrp="1"/>
          </p:cNvSpPr>
          <p:nvPr>
            <p:ph sz="half" idx="10"/>
          </p:nvPr>
        </p:nvSpPr>
        <p:spPr>
          <a:xfrm>
            <a:off x="360000" y="1736728"/>
            <a:ext cx="430200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6" name="Platshållare för bildnummer 4">
            <a:extLst>
              <a:ext uri="{FF2B5EF4-FFF2-40B4-BE49-F238E27FC236}">
                <a16:creationId xmlns:a16="http://schemas.microsoft.com/office/drawing/2014/main" id="{1C92AEFF-6F6A-4F25-8649-9F54F8933BD4}"/>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14257845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9144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146631" y="2404809"/>
            <a:ext cx="6850742" cy="1113092"/>
          </a:xfrm>
          <a:prstGeom prst="rect">
            <a:avLst/>
          </a:prstGeom>
        </p:spPr>
        <p:txBody>
          <a:bodyPr anchor="ctr" anchorCtr="0">
            <a:noAutofit/>
          </a:bodyPr>
          <a:lstStyle>
            <a:lvl1pPr algn="ctr">
              <a:lnSpc>
                <a:spcPct val="90000"/>
              </a:lnSpc>
              <a:defRPr sz="4500">
                <a:solidFill>
                  <a:schemeClr val="bg1"/>
                </a:solidFill>
              </a:defRPr>
            </a:lvl1pPr>
          </a:lstStyle>
          <a:p>
            <a:endParaRPr lang="en-US" dirty="0"/>
          </a:p>
        </p:txBody>
      </p:sp>
    </p:spTree>
    <p:extLst>
      <p:ext uri="{BB962C8B-B14F-4D97-AF65-F5344CB8AC3E}">
        <p14:creationId xmlns:p14="http://schemas.microsoft.com/office/powerpoint/2010/main" val="3374170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4">
            <a:extLst>
              <a:ext uri="{FF2B5EF4-FFF2-40B4-BE49-F238E27FC236}">
                <a16:creationId xmlns:a16="http://schemas.microsoft.com/office/drawing/2014/main" id="{9F40AF0B-A266-4304-A5DB-F0044F98C50C}"/>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5737235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84264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360000" y="360000"/>
            <a:ext cx="8432285" cy="5526452"/>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hasCustomPrompt="1"/>
          </p:nvPr>
        </p:nvSpPr>
        <p:spPr>
          <a:xfrm>
            <a:off x="1409700" y="1973603"/>
            <a:ext cx="6362730" cy="885112"/>
          </a:xfrm>
          <a:prstGeom prst="rect">
            <a:avLst/>
          </a:prstGeom>
        </p:spPr>
        <p:txBody>
          <a:bodyPr anchor="ctr" anchorCtr="0">
            <a:noAutofit/>
          </a:bodyPr>
          <a:lstStyle>
            <a:lvl1pPr algn="ctr">
              <a:lnSpc>
                <a:spcPct val="90000"/>
              </a:lnSpc>
              <a:defRPr sz="4000">
                <a:solidFill>
                  <a:schemeClr val="bg1"/>
                </a:solidFill>
              </a:defRPr>
            </a:lvl1pPr>
          </a:lstStyle>
          <a:p>
            <a:r>
              <a:rPr lang="sv-SE" dirty="0"/>
              <a:t>Klicka här för att ändra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B538A9E1-F6A4-4DCF-83A2-46320C2668FF}"/>
              </a:ext>
            </a:extLst>
          </p:cNvPr>
          <p:cNvPicPr>
            <a:picLocks noChangeAspect="1"/>
          </p:cNvPicPr>
          <p:nvPr userDrawn="1"/>
        </p:nvPicPr>
        <p:blipFill>
          <a:blip r:embed="rId2"/>
          <a:stretch>
            <a:fillRect/>
          </a:stretch>
        </p:blipFill>
        <p:spPr>
          <a:xfrm>
            <a:off x="7616508" y="6164688"/>
            <a:ext cx="1152244" cy="384081"/>
          </a:xfrm>
          <a:prstGeom prst="rect">
            <a:avLst/>
          </a:prstGeom>
        </p:spPr>
      </p:pic>
    </p:spTree>
    <p:extLst>
      <p:ext uri="{BB962C8B-B14F-4D97-AF65-F5344CB8AC3E}">
        <p14:creationId xmlns:p14="http://schemas.microsoft.com/office/powerpoint/2010/main" val="1820239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360000" y="341338"/>
            <a:ext cx="8424001" cy="5526452"/>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146631" y="2404808"/>
            <a:ext cx="6850742" cy="1349829"/>
          </a:xfrm>
          <a:prstGeom prst="rect">
            <a:avLst/>
          </a:prstGeom>
        </p:spPr>
        <p:txBody>
          <a:bodyPr anchor="ctr" anchorCtr="0">
            <a:noAutofit/>
          </a:bodyPr>
          <a:lstStyle>
            <a:lvl1pPr algn="ctr">
              <a:lnSpc>
                <a:spcPct val="90000"/>
              </a:lnSpc>
              <a:defRPr sz="4500" baseline="0">
                <a:solidFill>
                  <a:schemeClr val="bg1"/>
                </a:solidFill>
              </a:defRPr>
            </a:lvl1pPr>
          </a:lstStyle>
          <a:p>
            <a:endParaRPr lang="en-US" dirty="0"/>
          </a:p>
        </p:txBody>
      </p:sp>
      <p:sp>
        <p:nvSpPr>
          <p:cNvPr id="6" name="textruta 5">
            <a:extLst>
              <a:ext uri="{FF2B5EF4-FFF2-40B4-BE49-F238E27FC236}">
                <a16:creationId xmlns:a16="http://schemas.microsoft.com/office/drawing/2014/main" id="{26C13080-EE61-4752-AF76-A4F88152AD21}"/>
              </a:ext>
            </a:extLst>
          </p:cNvPr>
          <p:cNvSpPr txBox="1"/>
          <p:nvPr userDrawn="1"/>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8" name="Bildobjekt 7" descr="Logo" title="Logo">
            <a:extLst>
              <a:ext uri="{FF2B5EF4-FFF2-40B4-BE49-F238E27FC236}">
                <a16:creationId xmlns:a16="http://schemas.microsoft.com/office/drawing/2014/main" id="{F41D9004-B5BE-4924-9EB1-43FCC3AD5DC0}"/>
              </a:ext>
            </a:extLst>
          </p:cNvPr>
          <p:cNvPicPr>
            <a:picLocks noChangeAspect="1"/>
          </p:cNvPicPr>
          <p:nvPr userDrawn="1"/>
        </p:nvPicPr>
        <p:blipFill>
          <a:blip r:embed="rId2"/>
          <a:stretch>
            <a:fillRect/>
          </a:stretch>
        </p:blipFill>
        <p:spPr>
          <a:xfrm>
            <a:off x="7616508" y="6164688"/>
            <a:ext cx="1152244" cy="384081"/>
          </a:xfrm>
          <a:prstGeom prst="rect">
            <a:avLst/>
          </a:prstGeom>
        </p:spPr>
      </p:pic>
    </p:spTree>
    <p:extLst>
      <p:ext uri="{BB962C8B-B14F-4D97-AF65-F5344CB8AC3E}">
        <p14:creationId xmlns:p14="http://schemas.microsoft.com/office/powerpoint/2010/main" val="40454854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2D1B5D2-C43F-4C6B-A7FA-34DC90C6FADC}"/>
              </a:ext>
            </a:extLst>
          </p:cNvPr>
          <p:cNvSpPr/>
          <p:nvPr userDrawn="1"/>
        </p:nvSpPr>
        <p:spPr>
          <a:xfrm>
            <a:off x="360000" y="1144859"/>
            <a:ext cx="8424001" cy="5353142"/>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9" name="Platshållare för text 4">
            <a:extLst>
              <a:ext uri="{FF2B5EF4-FFF2-40B4-BE49-F238E27FC236}">
                <a16:creationId xmlns:a16="http://schemas.microsoft.com/office/drawing/2014/main" id="{527D8E7C-BB63-4107-AE9F-73C9EC9FEA90}"/>
              </a:ext>
            </a:extLst>
          </p:cNvPr>
          <p:cNvSpPr>
            <a:spLocks noGrp="1"/>
          </p:cNvSpPr>
          <p:nvPr>
            <p:ph type="body" sz="quarter" idx="11" hasCustomPrompt="1"/>
          </p:nvPr>
        </p:nvSpPr>
        <p:spPr>
          <a:xfrm>
            <a:off x="1420650" y="2830623"/>
            <a:ext cx="6294600" cy="2370028"/>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12" name="textruta 11">
            <a:extLst>
              <a:ext uri="{FF2B5EF4-FFF2-40B4-BE49-F238E27FC236}">
                <a16:creationId xmlns:a16="http://schemas.microsoft.com/office/drawing/2014/main" id="{647DE4A7-0441-4412-B638-1EF142FA53A7}"/>
              </a:ext>
            </a:extLst>
          </p:cNvPr>
          <p:cNvSpPr txBox="1"/>
          <p:nvPr userDrawn="1"/>
        </p:nvSpPr>
        <p:spPr>
          <a:xfrm>
            <a:off x="360000" y="360008"/>
            <a:ext cx="6555150" cy="483429"/>
          </a:xfrm>
          <a:prstGeom prst="rect">
            <a:avLst/>
          </a:prstGeom>
          <a:noFill/>
        </p:spPr>
        <p:txBody>
          <a:bodyPr wrap="square" lIns="0" tIns="0" rIns="0" bIns="0" rtlCol="0" anchor="ctr" anchorCtr="0">
            <a:noAutofit/>
          </a:bodyPr>
          <a:lstStyle/>
          <a:p>
            <a:r>
              <a:rPr lang="sv-SE" sz="1200" dirty="0"/>
              <a:t>Hållbar stad – öppen för världen</a:t>
            </a:r>
          </a:p>
        </p:txBody>
      </p:sp>
      <p:sp>
        <p:nvSpPr>
          <p:cNvPr id="2" name="textruta 1">
            <a:extLst>
              <a:ext uri="{FF2B5EF4-FFF2-40B4-BE49-F238E27FC236}">
                <a16:creationId xmlns:a16="http://schemas.microsoft.com/office/drawing/2014/main" id="{DB19EC1B-923F-4489-8A9E-C185B834DC9A}"/>
              </a:ext>
            </a:extLst>
          </p:cNvPr>
          <p:cNvSpPr txBox="1"/>
          <p:nvPr userDrawn="1"/>
        </p:nvSpPr>
        <p:spPr>
          <a:xfrm>
            <a:off x="1420650" y="2405064"/>
            <a:ext cx="3456150"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7" name="Bildobjekt 6" descr="Logo" title="Logo">
            <a:extLst>
              <a:ext uri="{FF2B5EF4-FFF2-40B4-BE49-F238E27FC236}">
                <a16:creationId xmlns:a16="http://schemas.microsoft.com/office/drawing/2014/main" id="{0BE5E066-3615-4D7F-B922-8557325BAED8}"/>
              </a:ext>
            </a:extLst>
          </p:cNvPr>
          <p:cNvPicPr>
            <a:picLocks noChangeAspect="1"/>
          </p:cNvPicPr>
          <p:nvPr userDrawn="1"/>
        </p:nvPicPr>
        <p:blipFill>
          <a:blip r:embed="rId2"/>
          <a:stretch>
            <a:fillRect/>
          </a:stretch>
        </p:blipFill>
        <p:spPr>
          <a:xfrm>
            <a:off x="7616264" y="387938"/>
            <a:ext cx="1152244" cy="384081"/>
          </a:xfrm>
          <a:prstGeom prst="rect">
            <a:avLst/>
          </a:prstGeom>
        </p:spPr>
      </p:pic>
    </p:spTree>
    <p:extLst>
      <p:ext uri="{BB962C8B-B14F-4D97-AF65-F5344CB8AC3E}">
        <p14:creationId xmlns:p14="http://schemas.microsoft.com/office/powerpoint/2010/main" val="11040071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83316F0E-9A23-4F1A-8079-EB91A8151278}"/>
              </a:ext>
            </a:extLst>
          </p:cNvPr>
          <p:cNvPicPr>
            <a:picLocks noChangeAspect="1"/>
          </p:cNvPicPr>
          <p:nvPr userDrawn="1"/>
        </p:nvPicPr>
        <p:blipFill>
          <a:blip r:embed="rId2"/>
          <a:stretch>
            <a:fillRect/>
          </a:stretch>
        </p:blipFill>
        <p:spPr>
          <a:xfrm>
            <a:off x="3891862" y="2345323"/>
            <a:ext cx="1365622" cy="2164268"/>
          </a:xfrm>
          <a:prstGeom prst="rect">
            <a:avLst/>
          </a:prstGeom>
        </p:spPr>
      </p:pic>
    </p:spTree>
    <p:extLst>
      <p:ext uri="{BB962C8B-B14F-4D97-AF65-F5344CB8AC3E}">
        <p14:creationId xmlns:p14="http://schemas.microsoft.com/office/powerpoint/2010/main" val="31107109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2D1B5D2-C43F-4C6B-A7FA-34DC90C6FADC}"/>
              </a:ext>
            </a:extLst>
          </p:cNvPr>
          <p:cNvSpPr/>
          <p:nvPr userDrawn="1"/>
        </p:nvSpPr>
        <p:spPr>
          <a:xfrm>
            <a:off x="360000" y="1144859"/>
            <a:ext cx="8424001" cy="5353142"/>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812109" y="1738313"/>
            <a:ext cx="7541315" cy="1349829"/>
          </a:xfrm>
          <a:prstGeom prst="rect">
            <a:avLst/>
          </a:prstGeom>
        </p:spPr>
        <p:txBody>
          <a:bodyPr anchor="ctr" anchorCtr="0">
            <a:noAutofit/>
          </a:bodyPr>
          <a:lstStyle>
            <a:lvl1pPr algn="l">
              <a:lnSpc>
                <a:spcPct val="90000"/>
              </a:lnSpc>
              <a:defRPr sz="4200" kern="0" spc="0" baseline="0">
                <a:solidFill>
                  <a:schemeClr val="bg1"/>
                </a:solidFill>
              </a:defRPr>
            </a:lvl1pPr>
          </a:lstStyle>
          <a:p>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812110" y="3277761"/>
            <a:ext cx="5704252"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812110" y="3718797"/>
            <a:ext cx="5704252"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2" name="textruta 11">
            <a:extLst>
              <a:ext uri="{FF2B5EF4-FFF2-40B4-BE49-F238E27FC236}">
                <a16:creationId xmlns:a16="http://schemas.microsoft.com/office/drawing/2014/main" id="{647DE4A7-0441-4412-B638-1EF142FA53A7}"/>
              </a:ext>
            </a:extLst>
          </p:cNvPr>
          <p:cNvSpPr txBox="1"/>
          <p:nvPr userDrawn="1"/>
        </p:nvSpPr>
        <p:spPr>
          <a:xfrm>
            <a:off x="360000" y="360008"/>
            <a:ext cx="6555150" cy="483429"/>
          </a:xfrm>
          <a:prstGeom prst="rect">
            <a:avLst/>
          </a:prstGeom>
          <a:noFill/>
        </p:spPr>
        <p:txBody>
          <a:bodyPr wrap="square" lIns="0" tIns="0" rIns="0" bIns="0" rtlCol="0" anchor="ctr" anchorCtr="0">
            <a:noAutofit/>
          </a:bodyPr>
          <a:lstStyle/>
          <a:p>
            <a:r>
              <a:rPr lang="sv-SE" sz="1200" dirty="0"/>
              <a:t>Hållbar stad – öppen för världen</a:t>
            </a:r>
          </a:p>
        </p:txBody>
      </p:sp>
      <p:pic>
        <p:nvPicPr>
          <p:cNvPr id="9" name="Bildobjekt 8" descr="Logo" title="Logo">
            <a:extLst>
              <a:ext uri="{FF2B5EF4-FFF2-40B4-BE49-F238E27FC236}">
                <a16:creationId xmlns:a16="http://schemas.microsoft.com/office/drawing/2014/main" id="{328A054A-5768-480D-BCF5-A46ED67A1BE9}"/>
              </a:ext>
            </a:extLst>
          </p:cNvPr>
          <p:cNvPicPr>
            <a:picLocks noChangeAspect="1"/>
          </p:cNvPicPr>
          <p:nvPr userDrawn="1"/>
        </p:nvPicPr>
        <p:blipFill>
          <a:blip r:embed="rId2"/>
          <a:stretch>
            <a:fillRect/>
          </a:stretch>
        </p:blipFill>
        <p:spPr>
          <a:xfrm>
            <a:off x="7616264" y="387938"/>
            <a:ext cx="1152244" cy="384081"/>
          </a:xfrm>
          <a:prstGeom prst="rect">
            <a:avLst/>
          </a:prstGeom>
        </p:spPr>
      </p:pic>
    </p:spTree>
    <p:extLst>
      <p:ext uri="{BB962C8B-B14F-4D97-AF65-F5344CB8AC3E}">
        <p14:creationId xmlns:p14="http://schemas.microsoft.com/office/powerpoint/2010/main" val="11384704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792000" y="1736725"/>
            <a:ext cx="7551900" cy="403200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Platshållare för bildnummer 4">
            <a:extLst>
              <a:ext uri="{FF2B5EF4-FFF2-40B4-BE49-F238E27FC236}">
                <a16:creationId xmlns:a16="http://schemas.microsoft.com/office/drawing/2014/main" id="{CD510A11-C50E-48E5-A20A-87A31D015473}"/>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23109050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dirty="0"/>
              <a:t>Klicka här för att ändra mall för rubrikformat</a:t>
            </a:r>
          </a:p>
        </p:txBody>
      </p:sp>
      <p:sp>
        <p:nvSpPr>
          <p:cNvPr id="3" name="Content Placeholder 2"/>
          <p:cNvSpPr>
            <a:spLocks noGrp="1"/>
          </p:cNvSpPr>
          <p:nvPr>
            <p:ph sz="half" idx="1"/>
          </p:nvPr>
        </p:nvSpPr>
        <p:spPr>
          <a:xfrm>
            <a:off x="360000" y="1736728"/>
            <a:ext cx="3958560"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4825734" y="1736728"/>
            <a:ext cx="395827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7C6A6D05-5C06-406D-B162-FCC2D32F5FB3}"/>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684481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360000" y="1736731"/>
            <a:ext cx="3564000" cy="4197497"/>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Content Placeholder 2">
            <a:extLst>
              <a:ext uri="{FF2B5EF4-FFF2-40B4-BE49-F238E27FC236}">
                <a16:creationId xmlns:a16="http://schemas.microsoft.com/office/drawing/2014/main" id="{5BD080CD-995E-421E-B8CD-90E9BFA77E4C}"/>
              </a:ext>
            </a:extLst>
          </p:cNvPr>
          <p:cNvSpPr>
            <a:spLocks noGrp="1"/>
          </p:cNvSpPr>
          <p:nvPr>
            <p:ph sz="half" idx="10"/>
          </p:nvPr>
        </p:nvSpPr>
        <p:spPr>
          <a:xfrm>
            <a:off x="4489200" y="1736728"/>
            <a:ext cx="430200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6" name="Platshållare för bildnummer 4">
            <a:extLst>
              <a:ext uri="{FF2B5EF4-FFF2-40B4-BE49-F238E27FC236}">
                <a16:creationId xmlns:a16="http://schemas.microsoft.com/office/drawing/2014/main" id="{77E2F12D-C440-4800-B279-1AFFDF11E8C4}"/>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1841441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dirty="0"/>
              <a:t>Klicka här för att ändra mall för rubrikformat</a:t>
            </a:r>
          </a:p>
        </p:txBody>
      </p:sp>
      <p:sp>
        <p:nvSpPr>
          <p:cNvPr id="3" name="Text Placeholder 2"/>
          <p:cNvSpPr>
            <a:spLocks noGrp="1"/>
          </p:cNvSpPr>
          <p:nvPr>
            <p:ph type="body" idx="1"/>
          </p:nvPr>
        </p:nvSpPr>
        <p:spPr>
          <a:xfrm>
            <a:off x="365761" y="1588563"/>
            <a:ext cx="395856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dirty="0"/>
              <a:t>Redigera format för bakgrundstext</a:t>
            </a:r>
          </a:p>
        </p:txBody>
      </p:sp>
      <p:sp>
        <p:nvSpPr>
          <p:cNvPr id="4" name="Content Placeholder 3"/>
          <p:cNvSpPr>
            <a:spLocks noGrp="1"/>
          </p:cNvSpPr>
          <p:nvPr>
            <p:ph sz="half" idx="2"/>
          </p:nvPr>
        </p:nvSpPr>
        <p:spPr>
          <a:xfrm>
            <a:off x="365761" y="2281031"/>
            <a:ext cx="395856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4824000" y="1591385"/>
            <a:ext cx="396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dirty="0"/>
              <a:t>Redigera format för bakgrundstext</a:t>
            </a:r>
          </a:p>
        </p:txBody>
      </p:sp>
      <p:sp>
        <p:nvSpPr>
          <p:cNvPr id="6" name="Content Placeholder 5"/>
          <p:cNvSpPr>
            <a:spLocks noGrp="1"/>
          </p:cNvSpPr>
          <p:nvPr>
            <p:ph sz="quarter" idx="4"/>
          </p:nvPr>
        </p:nvSpPr>
        <p:spPr>
          <a:xfrm>
            <a:off x="4824000" y="2281035"/>
            <a:ext cx="3960000" cy="3524685"/>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8" name="Platshållare för bildnummer 4">
            <a:extLst>
              <a:ext uri="{FF2B5EF4-FFF2-40B4-BE49-F238E27FC236}">
                <a16:creationId xmlns:a16="http://schemas.microsoft.com/office/drawing/2014/main" id="{6915E3C2-F29A-41F2-B41A-D64D9E7E7C5B}"/>
              </a:ext>
            </a:extLst>
          </p:cNvPr>
          <p:cNvSpPr>
            <a:spLocks noGrp="1"/>
          </p:cNvSpPr>
          <p:nvPr>
            <p:ph type="sldNum" sz="quarter" idx="10"/>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26675268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4">
            <a:extLst>
              <a:ext uri="{FF2B5EF4-FFF2-40B4-BE49-F238E27FC236}">
                <a16:creationId xmlns:a16="http://schemas.microsoft.com/office/drawing/2014/main" id="{1083D4E7-C205-4E9D-9C8B-3AFC29227A76}"/>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36031510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5220000" y="1736728"/>
            <a:ext cx="3564000" cy="4194629"/>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Content Placeholder 2">
            <a:extLst>
              <a:ext uri="{FF2B5EF4-FFF2-40B4-BE49-F238E27FC236}">
                <a16:creationId xmlns:a16="http://schemas.microsoft.com/office/drawing/2014/main" id="{E035ECBB-3AD1-4BD8-A68D-6D8280C92C17}"/>
              </a:ext>
            </a:extLst>
          </p:cNvPr>
          <p:cNvSpPr>
            <a:spLocks noGrp="1"/>
          </p:cNvSpPr>
          <p:nvPr>
            <p:ph sz="half" idx="10"/>
          </p:nvPr>
        </p:nvSpPr>
        <p:spPr>
          <a:xfrm>
            <a:off x="360000" y="1736728"/>
            <a:ext cx="4302000"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bildnummer 4">
            <a:extLst>
              <a:ext uri="{FF2B5EF4-FFF2-40B4-BE49-F238E27FC236}">
                <a16:creationId xmlns:a16="http://schemas.microsoft.com/office/drawing/2014/main" id="{3F5DEF87-12EE-46F3-8518-6B065A990BEB}"/>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17163049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360000" y="1736731"/>
            <a:ext cx="3564000" cy="4197497"/>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Content Placeholder 2">
            <a:extLst>
              <a:ext uri="{FF2B5EF4-FFF2-40B4-BE49-F238E27FC236}">
                <a16:creationId xmlns:a16="http://schemas.microsoft.com/office/drawing/2014/main" id="{5BD080CD-995E-421E-B8CD-90E9BFA77E4C}"/>
              </a:ext>
            </a:extLst>
          </p:cNvPr>
          <p:cNvSpPr>
            <a:spLocks noGrp="1"/>
          </p:cNvSpPr>
          <p:nvPr>
            <p:ph sz="half" idx="10"/>
          </p:nvPr>
        </p:nvSpPr>
        <p:spPr>
          <a:xfrm>
            <a:off x="4489200" y="1736728"/>
            <a:ext cx="4302000"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bildnummer 4">
            <a:extLst>
              <a:ext uri="{FF2B5EF4-FFF2-40B4-BE49-F238E27FC236}">
                <a16:creationId xmlns:a16="http://schemas.microsoft.com/office/drawing/2014/main" id="{8C81B069-DD67-451D-BFA4-51B58F02B3BB}"/>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27556476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360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360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3222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3222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6084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6084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9" name="Platshållare för bildnummer 4">
            <a:extLst>
              <a:ext uri="{FF2B5EF4-FFF2-40B4-BE49-F238E27FC236}">
                <a16:creationId xmlns:a16="http://schemas.microsoft.com/office/drawing/2014/main" id="{DF54FBE5-8A07-4044-B6DB-18D3A4C3939A}"/>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39616420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9144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34484017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9144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146631" y="2404809"/>
            <a:ext cx="6850742" cy="1113092"/>
          </a:xfrm>
          <a:prstGeom prst="rect">
            <a:avLst/>
          </a:prstGeom>
        </p:spPr>
        <p:txBody>
          <a:bodyPr anchor="ctr" anchorCtr="0">
            <a:noAutofit/>
          </a:bodyPr>
          <a:lstStyle>
            <a:lvl1pPr algn="ctr">
              <a:lnSpc>
                <a:spcPct val="90000"/>
              </a:lnSpc>
              <a:defRPr sz="4500">
                <a:solidFill>
                  <a:schemeClr val="bg1"/>
                </a:solidFill>
              </a:defRPr>
            </a:lvl1pPr>
          </a:lstStyle>
          <a:p>
            <a:endParaRPr lang="en-US" dirty="0"/>
          </a:p>
        </p:txBody>
      </p:sp>
    </p:spTree>
    <p:extLst>
      <p:ext uri="{BB962C8B-B14F-4D97-AF65-F5344CB8AC3E}">
        <p14:creationId xmlns:p14="http://schemas.microsoft.com/office/powerpoint/2010/main" val="16919644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4">
            <a:extLst>
              <a:ext uri="{FF2B5EF4-FFF2-40B4-BE49-F238E27FC236}">
                <a16:creationId xmlns:a16="http://schemas.microsoft.com/office/drawing/2014/main" id="{D6B1AD80-47E2-46F8-A691-DAF5249CC1EC}"/>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19163221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9085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360000" y="360000"/>
            <a:ext cx="8432285" cy="5526452"/>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hasCustomPrompt="1"/>
          </p:nvPr>
        </p:nvSpPr>
        <p:spPr>
          <a:xfrm>
            <a:off x="1409700" y="1973603"/>
            <a:ext cx="6362730" cy="885112"/>
          </a:xfrm>
          <a:prstGeom prst="rect">
            <a:avLst/>
          </a:prstGeom>
        </p:spPr>
        <p:txBody>
          <a:bodyPr anchor="ctr" anchorCtr="0">
            <a:noAutofit/>
          </a:bodyPr>
          <a:lstStyle>
            <a:lvl1pPr algn="ctr">
              <a:lnSpc>
                <a:spcPct val="90000"/>
              </a:lnSpc>
              <a:defRPr sz="4000">
                <a:solidFill>
                  <a:schemeClr val="bg1"/>
                </a:solidFill>
              </a:defRPr>
            </a:lvl1pPr>
          </a:lstStyle>
          <a:p>
            <a:r>
              <a:rPr lang="sv-SE" dirty="0"/>
              <a:t>Klicka här för att ändra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83EA2DAC-9D15-4086-9264-8BD3A3164B2E}"/>
              </a:ext>
            </a:extLst>
          </p:cNvPr>
          <p:cNvPicPr>
            <a:picLocks noChangeAspect="1"/>
          </p:cNvPicPr>
          <p:nvPr userDrawn="1"/>
        </p:nvPicPr>
        <p:blipFill>
          <a:blip r:embed="rId2"/>
          <a:stretch>
            <a:fillRect/>
          </a:stretch>
        </p:blipFill>
        <p:spPr>
          <a:xfrm>
            <a:off x="7616508" y="6164688"/>
            <a:ext cx="1152244" cy="384081"/>
          </a:xfrm>
          <a:prstGeom prst="rect">
            <a:avLst/>
          </a:prstGeom>
        </p:spPr>
      </p:pic>
    </p:spTree>
    <p:extLst>
      <p:ext uri="{BB962C8B-B14F-4D97-AF65-F5344CB8AC3E}">
        <p14:creationId xmlns:p14="http://schemas.microsoft.com/office/powerpoint/2010/main" val="3621113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360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360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3222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3222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6084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6084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9" name="Platshållare för bildnummer 4">
            <a:extLst>
              <a:ext uri="{FF2B5EF4-FFF2-40B4-BE49-F238E27FC236}">
                <a16:creationId xmlns:a16="http://schemas.microsoft.com/office/drawing/2014/main" id="{E702B865-CCC0-4EFE-8BC3-233323AAAADA}"/>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381627026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360000" y="341338"/>
            <a:ext cx="8424001" cy="5526452"/>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146631" y="2404808"/>
            <a:ext cx="6850742" cy="1349829"/>
          </a:xfrm>
          <a:prstGeom prst="rect">
            <a:avLst/>
          </a:prstGeom>
        </p:spPr>
        <p:txBody>
          <a:bodyPr anchor="ctr" anchorCtr="0">
            <a:noAutofit/>
          </a:bodyPr>
          <a:lstStyle>
            <a:lvl1pPr algn="ctr">
              <a:lnSpc>
                <a:spcPct val="90000"/>
              </a:lnSpc>
              <a:defRPr sz="4500" baseline="0">
                <a:solidFill>
                  <a:schemeClr val="bg1"/>
                </a:solidFill>
              </a:defRPr>
            </a:lvl1pPr>
          </a:lstStyle>
          <a:p>
            <a:endParaRPr lang="en-US" dirty="0"/>
          </a:p>
        </p:txBody>
      </p:sp>
      <p:sp>
        <p:nvSpPr>
          <p:cNvPr id="6" name="textruta 5">
            <a:extLst>
              <a:ext uri="{FF2B5EF4-FFF2-40B4-BE49-F238E27FC236}">
                <a16:creationId xmlns:a16="http://schemas.microsoft.com/office/drawing/2014/main" id="{26C13080-EE61-4752-AF76-A4F88152AD21}"/>
              </a:ext>
            </a:extLst>
          </p:cNvPr>
          <p:cNvSpPr txBox="1"/>
          <p:nvPr userDrawn="1"/>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8" name="Bildobjekt 7" descr="Logo" title="Logo">
            <a:extLst>
              <a:ext uri="{FF2B5EF4-FFF2-40B4-BE49-F238E27FC236}">
                <a16:creationId xmlns:a16="http://schemas.microsoft.com/office/drawing/2014/main" id="{6B302A34-5FFF-4164-94F1-53E604D0386A}"/>
              </a:ext>
            </a:extLst>
          </p:cNvPr>
          <p:cNvPicPr>
            <a:picLocks noChangeAspect="1"/>
          </p:cNvPicPr>
          <p:nvPr userDrawn="1"/>
        </p:nvPicPr>
        <p:blipFill>
          <a:blip r:embed="rId2"/>
          <a:stretch>
            <a:fillRect/>
          </a:stretch>
        </p:blipFill>
        <p:spPr>
          <a:xfrm>
            <a:off x="7616508" y="6164688"/>
            <a:ext cx="1152244" cy="384081"/>
          </a:xfrm>
          <a:prstGeom prst="rect">
            <a:avLst/>
          </a:prstGeom>
        </p:spPr>
      </p:pic>
    </p:spTree>
    <p:extLst>
      <p:ext uri="{BB962C8B-B14F-4D97-AF65-F5344CB8AC3E}">
        <p14:creationId xmlns:p14="http://schemas.microsoft.com/office/powerpoint/2010/main" val="1661415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2D1B5D2-C43F-4C6B-A7FA-34DC90C6FADC}"/>
              </a:ext>
            </a:extLst>
          </p:cNvPr>
          <p:cNvSpPr/>
          <p:nvPr userDrawn="1"/>
        </p:nvSpPr>
        <p:spPr>
          <a:xfrm>
            <a:off x="360000" y="1144859"/>
            <a:ext cx="8424001" cy="5353142"/>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9" name="Platshållare för text 4">
            <a:extLst>
              <a:ext uri="{FF2B5EF4-FFF2-40B4-BE49-F238E27FC236}">
                <a16:creationId xmlns:a16="http://schemas.microsoft.com/office/drawing/2014/main" id="{527D8E7C-BB63-4107-AE9F-73C9EC9FEA90}"/>
              </a:ext>
            </a:extLst>
          </p:cNvPr>
          <p:cNvSpPr>
            <a:spLocks noGrp="1"/>
          </p:cNvSpPr>
          <p:nvPr>
            <p:ph type="body" sz="quarter" idx="11" hasCustomPrompt="1"/>
          </p:nvPr>
        </p:nvSpPr>
        <p:spPr>
          <a:xfrm>
            <a:off x="1420650" y="2830623"/>
            <a:ext cx="6294600" cy="2370028"/>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12" name="textruta 11">
            <a:extLst>
              <a:ext uri="{FF2B5EF4-FFF2-40B4-BE49-F238E27FC236}">
                <a16:creationId xmlns:a16="http://schemas.microsoft.com/office/drawing/2014/main" id="{647DE4A7-0441-4412-B638-1EF142FA53A7}"/>
              </a:ext>
            </a:extLst>
          </p:cNvPr>
          <p:cNvSpPr txBox="1"/>
          <p:nvPr userDrawn="1"/>
        </p:nvSpPr>
        <p:spPr>
          <a:xfrm>
            <a:off x="360000" y="360008"/>
            <a:ext cx="6555150" cy="483429"/>
          </a:xfrm>
          <a:prstGeom prst="rect">
            <a:avLst/>
          </a:prstGeom>
          <a:noFill/>
        </p:spPr>
        <p:txBody>
          <a:bodyPr wrap="square" lIns="0" tIns="0" rIns="0" bIns="0" rtlCol="0" anchor="ctr" anchorCtr="0">
            <a:noAutofit/>
          </a:bodyPr>
          <a:lstStyle/>
          <a:p>
            <a:r>
              <a:rPr lang="sv-SE" sz="1200" dirty="0"/>
              <a:t>Hållbar stad – öppen för världen</a:t>
            </a:r>
          </a:p>
        </p:txBody>
      </p:sp>
      <p:sp>
        <p:nvSpPr>
          <p:cNvPr id="2" name="textruta 1">
            <a:extLst>
              <a:ext uri="{FF2B5EF4-FFF2-40B4-BE49-F238E27FC236}">
                <a16:creationId xmlns:a16="http://schemas.microsoft.com/office/drawing/2014/main" id="{DB19EC1B-923F-4489-8A9E-C185B834DC9A}"/>
              </a:ext>
            </a:extLst>
          </p:cNvPr>
          <p:cNvSpPr txBox="1"/>
          <p:nvPr userDrawn="1"/>
        </p:nvSpPr>
        <p:spPr>
          <a:xfrm>
            <a:off x="1420650" y="2405064"/>
            <a:ext cx="3456150"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7" name="Bildobjekt 6" descr="Logo" title="Logo">
            <a:extLst>
              <a:ext uri="{FF2B5EF4-FFF2-40B4-BE49-F238E27FC236}">
                <a16:creationId xmlns:a16="http://schemas.microsoft.com/office/drawing/2014/main" id="{6716F9A0-0408-498D-A8CB-1CDF58BB069B}"/>
              </a:ext>
            </a:extLst>
          </p:cNvPr>
          <p:cNvPicPr>
            <a:picLocks noChangeAspect="1"/>
          </p:cNvPicPr>
          <p:nvPr userDrawn="1"/>
        </p:nvPicPr>
        <p:blipFill>
          <a:blip r:embed="rId2"/>
          <a:stretch>
            <a:fillRect/>
          </a:stretch>
        </p:blipFill>
        <p:spPr>
          <a:xfrm>
            <a:off x="7616264" y="387938"/>
            <a:ext cx="1152244" cy="384081"/>
          </a:xfrm>
          <a:prstGeom prst="rect">
            <a:avLst/>
          </a:prstGeom>
        </p:spPr>
      </p:pic>
    </p:spTree>
    <p:extLst>
      <p:ext uri="{BB962C8B-B14F-4D97-AF65-F5344CB8AC3E}">
        <p14:creationId xmlns:p14="http://schemas.microsoft.com/office/powerpoint/2010/main" val="19189980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583AFD3A-4DA2-45BC-96EA-EA739707D81B}"/>
              </a:ext>
            </a:extLst>
          </p:cNvPr>
          <p:cNvPicPr>
            <a:picLocks noChangeAspect="1"/>
          </p:cNvPicPr>
          <p:nvPr userDrawn="1"/>
        </p:nvPicPr>
        <p:blipFill>
          <a:blip r:embed="rId2"/>
          <a:stretch>
            <a:fillRect/>
          </a:stretch>
        </p:blipFill>
        <p:spPr>
          <a:xfrm>
            <a:off x="3891862" y="2345323"/>
            <a:ext cx="1365622" cy="2164268"/>
          </a:xfrm>
          <a:prstGeom prst="rect">
            <a:avLst/>
          </a:prstGeom>
        </p:spPr>
      </p:pic>
    </p:spTree>
    <p:extLst>
      <p:ext uri="{BB962C8B-B14F-4D97-AF65-F5344CB8AC3E}">
        <p14:creationId xmlns:p14="http://schemas.microsoft.com/office/powerpoint/2010/main" val="4355019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2D1B5D2-C43F-4C6B-A7FA-34DC90C6FADC}"/>
              </a:ext>
            </a:extLst>
          </p:cNvPr>
          <p:cNvSpPr/>
          <p:nvPr userDrawn="1"/>
        </p:nvSpPr>
        <p:spPr>
          <a:xfrm>
            <a:off x="360000" y="1144859"/>
            <a:ext cx="8424001" cy="5353142"/>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812109" y="1738313"/>
            <a:ext cx="7541315" cy="1349829"/>
          </a:xfrm>
          <a:prstGeom prst="rect">
            <a:avLst/>
          </a:prstGeom>
        </p:spPr>
        <p:txBody>
          <a:bodyPr anchor="ctr" anchorCtr="0">
            <a:noAutofit/>
          </a:bodyPr>
          <a:lstStyle>
            <a:lvl1pPr algn="l">
              <a:lnSpc>
                <a:spcPct val="90000"/>
              </a:lnSpc>
              <a:defRPr sz="4200" kern="0" spc="0" baseline="0">
                <a:solidFill>
                  <a:schemeClr val="bg1"/>
                </a:solidFill>
              </a:defRPr>
            </a:lvl1pPr>
          </a:lstStyle>
          <a:p>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812110" y="3277761"/>
            <a:ext cx="5704252"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812110" y="3718797"/>
            <a:ext cx="5704252"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2" name="textruta 11">
            <a:extLst>
              <a:ext uri="{FF2B5EF4-FFF2-40B4-BE49-F238E27FC236}">
                <a16:creationId xmlns:a16="http://schemas.microsoft.com/office/drawing/2014/main" id="{647DE4A7-0441-4412-B638-1EF142FA53A7}"/>
              </a:ext>
            </a:extLst>
          </p:cNvPr>
          <p:cNvSpPr txBox="1"/>
          <p:nvPr userDrawn="1"/>
        </p:nvSpPr>
        <p:spPr>
          <a:xfrm>
            <a:off x="360000" y="360008"/>
            <a:ext cx="6555150" cy="483429"/>
          </a:xfrm>
          <a:prstGeom prst="rect">
            <a:avLst/>
          </a:prstGeom>
          <a:noFill/>
        </p:spPr>
        <p:txBody>
          <a:bodyPr wrap="square" lIns="0" tIns="0" rIns="0" bIns="0" rtlCol="0" anchor="ctr" anchorCtr="0">
            <a:noAutofit/>
          </a:bodyPr>
          <a:lstStyle/>
          <a:p>
            <a:r>
              <a:rPr lang="sv-SE" sz="1200" dirty="0"/>
              <a:t>Hållbar stad – öppen för världen</a:t>
            </a:r>
          </a:p>
        </p:txBody>
      </p:sp>
      <p:pic>
        <p:nvPicPr>
          <p:cNvPr id="9" name="Bildobjekt 8" descr="Logo" title="Logo">
            <a:extLst>
              <a:ext uri="{FF2B5EF4-FFF2-40B4-BE49-F238E27FC236}">
                <a16:creationId xmlns:a16="http://schemas.microsoft.com/office/drawing/2014/main" id="{2A50FBF5-CC6A-4369-895D-071D2C2400C1}"/>
              </a:ext>
            </a:extLst>
          </p:cNvPr>
          <p:cNvPicPr>
            <a:picLocks noChangeAspect="1"/>
          </p:cNvPicPr>
          <p:nvPr userDrawn="1"/>
        </p:nvPicPr>
        <p:blipFill>
          <a:blip r:embed="rId2"/>
          <a:stretch>
            <a:fillRect/>
          </a:stretch>
        </p:blipFill>
        <p:spPr>
          <a:xfrm>
            <a:off x="7616264" y="387938"/>
            <a:ext cx="1152244" cy="384081"/>
          </a:xfrm>
          <a:prstGeom prst="rect">
            <a:avLst/>
          </a:prstGeom>
        </p:spPr>
      </p:pic>
    </p:spTree>
    <p:extLst>
      <p:ext uri="{BB962C8B-B14F-4D97-AF65-F5344CB8AC3E}">
        <p14:creationId xmlns:p14="http://schemas.microsoft.com/office/powerpoint/2010/main" val="27342797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792000" y="1736725"/>
            <a:ext cx="7551900" cy="403200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Platshållare för bildnummer 4">
            <a:extLst>
              <a:ext uri="{FF2B5EF4-FFF2-40B4-BE49-F238E27FC236}">
                <a16:creationId xmlns:a16="http://schemas.microsoft.com/office/drawing/2014/main" id="{4F800F5C-D6D6-49F0-8BA2-C8858CFE8FEC}"/>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12011585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dirty="0"/>
              <a:t>Klicka här för att ändra mall för rubrikformat</a:t>
            </a:r>
          </a:p>
        </p:txBody>
      </p:sp>
      <p:sp>
        <p:nvSpPr>
          <p:cNvPr id="3" name="Content Placeholder 2"/>
          <p:cNvSpPr>
            <a:spLocks noGrp="1"/>
          </p:cNvSpPr>
          <p:nvPr>
            <p:ph sz="half" idx="1"/>
          </p:nvPr>
        </p:nvSpPr>
        <p:spPr>
          <a:xfrm>
            <a:off x="360000" y="1736728"/>
            <a:ext cx="3958560"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4825734" y="1736728"/>
            <a:ext cx="395827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96B7B8AD-F5D5-4679-8F2C-6705667D2A64}"/>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31427996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dirty="0"/>
              <a:t>Klicka här för att ändra mall för rubrikformat</a:t>
            </a:r>
          </a:p>
        </p:txBody>
      </p:sp>
      <p:sp>
        <p:nvSpPr>
          <p:cNvPr id="3" name="Text Placeholder 2"/>
          <p:cNvSpPr>
            <a:spLocks noGrp="1"/>
          </p:cNvSpPr>
          <p:nvPr>
            <p:ph type="body" idx="1"/>
          </p:nvPr>
        </p:nvSpPr>
        <p:spPr>
          <a:xfrm>
            <a:off x="365761" y="1588563"/>
            <a:ext cx="395856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dirty="0"/>
              <a:t>Redigera format för bakgrundstext</a:t>
            </a:r>
          </a:p>
        </p:txBody>
      </p:sp>
      <p:sp>
        <p:nvSpPr>
          <p:cNvPr id="4" name="Content Placeholder 3"/>
          <p:cNvSpPr>
            <a:spLocks noGrp="1"/>
          </p:cNvSpPr>
          <p:nvPr>
            <p:ph sz="half" idx="2"/>
          </p:nvPr>
        </p:nvSpPr>
        <p:spPr>
          <a:xfrm>
            <a:off x="365761" y="2281031"/>
            <a:ext cx="395856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4824000" y="1591385"/>
            <a:ext cx="396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dirty="0"/>
              <a:t>Redigera format för bakgrundstext</a:t>
            </a:r>
          </a:p>
        </p:txBody>
      </p:sp>
      <p:sp>
        <p:nvSpPr>
          <p:cNvPr id="6" name="Content Placeholder 5"/>
          <p:cNvSpPr>
            <a:spLocks noGrp="1"/>
          </p:cNvSpPr>
          <p:nvPr>
            <p:ph sz="quarter" idx="4"/>
          </p:nvPr>
        </p:nvSpPr>
        <p:spPr>
          <a:xfrm>
            <a:off x="4824000" y="2281035"/>
            <a:ext cx="3960000" cy="3524685"/>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8" name="Platshållare för bildnummer 4">
            <a:extLst>
              <a:ext uri="{FF2B5EF4-FFF2-40B4-BE49-F238E27FC236}">
                <a16:creationId xmlns:a16="http://schemas.microsoft.com/office/drawing/2014/main" id="{7F7D5953-C605-401A-9078-C9A04F4909CE}"/>
              </a:ext>
            </a:extLst>
          </p:cNvPr>
          <p:cNvSpPr>
            <a:spLocks noGrp="1"/>
          </p:cNvSpPr>
          <p:nvPr>
            <p:ph type="sldNum" sz="quarter" idx="10"/>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8051499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4">
            <a:extLst>
              <a:ext uri="{FF2B5EF4-FFF2-40B4-BE49-F238E27FC236}">
                <a16:creationId xmlns:a16="http://schemas.microsoft.com/office/drawing/2014/main" id="{7A0D53F6-2692-4E47-B266-FDD0BD1FD619}"/>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10373915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5220000" y="1736728"/>
            <a:ext cx="3564000" cy="4194629"/>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Content Placeholder 2">
            <a:extLst>
              <a:ext uri="{FF2B5EF4-FFF2-40B4-BE49-F238E27FC236}">
                <a16:creationId xmlns:a16="http://schemas.microsoft.com/office/drawing/2014/main" id="{E035ECBB-3AD1-4BD8-A68D-6D8280C92C17}"/>
              </a:ext>
            </a:extLst>
          </p:cNvPr>
          <p:cNvSpPr>
            <a:spLocks noGrp="1"/>
          </p:cNvSpPr>
          <p:nvPr>
            <p:ph sz="half" idx="10"/>
          </p:nvPr>
        </p:nvSpPr>
        <p:spPr>
          <a:xfrm>
            <a:off x="360000" y="1736728"/>
            <a:ext cx="4302000"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bildnummer 4">
            <a:extLst>
              <a:ext uri="{FF2B5EF4-FFF2-40B4-BE49-F238E27FC236}">
                <a16:creationId xmlns:a16="http://schemas.microsoft.com/office/drawing/2014/main" id="{60380F1B-16AA-4B9E-A717-C80696063DC0}"/>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37033762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360000" y="1736731"/>
            <a:ext cx="3564000" cy="4197497"/>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Content Placeholder 2">
            <a:extLst>
              <a:ext uri="{FF2B5EF4-FFF2-40B4-BE49-F238E27FC236}">
                <a16:creationId xmlns:a16="http://schemas.microsoft.com/office/drawing/2014/main" id="{5BD080CD-995E-421E-B8CD-90E9BFA77E4C}"/>
              </a:ext>
            </a:extLst>
          </p:cNvPr>
          <p:cNvSpPr>
            <a:spLocks noGrp="1"/>
          </p:cNvSpPr>
          <p:nvPr>
            <p:ph sz="half" idx="10"/>
          </p:nvPr>
        </p:nvSpPr>
        <p:spPr>
          <a:xfrm>
            <a:off x="4489200" y="1736728"/>
            <a:ext cx="4302000"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bildnummer 4">
            <a:extLst>
              <a:ext uri="{FF2B5EF4-FFF2-40B4-BE49-F238E27FC236}">
                <a16:creationId xmlns:a16="http://schemas.microsoft.com/office/drawing/2014/main" id="{2AE88266-69F2-41A0-8841-FA0FA74288C8}"/>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2879122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9144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37007175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360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360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3222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3222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6084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6084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9" name="Platshållare för bildnummer 4">
            <a:extLst>
              <a:ext uri="{FF2B5EF4-FFF2-40B4-BE49-F238E27FC236}">
                <a16:creationId xmlns:a16="http://schemas.microsoft.com/office/drawing/2014/main" id="{303B5DAD-8762-4B88-A9AA-D2F6B1B6615E}"/>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31131600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9144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33053246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9144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146631" y="2404809"/>
            <a:ext cx="6850742" cy="1113092"/>
          </a:xfrm>
          <a:prstGeom prst="rect">
            <a:avLst/>
          </a:prstGeom>
        </p:spPr>
        <p:txBody>
          <a:bodyPr anchor="ctr" anchorCtr="0">
            <a:noAutofit/>
          </a:bodyPr>
          <a:lstStyle>
            <a:lvl1pPr algn="ctr">
              <a:lnSpc>
                <a:spcPct val="90000"/>
              </a:lnSpc>
              <a:defRPr sz="4500">
                <a:solidFill>
                  <a:schemeClr val="bg1"/>
                </a:solidFill>
              </a:defRPr>
            </a:lvl1pPr>
          </a:lstStyle>
          <a:p>
            <a:endParaRPr lang="en-US" dirty="0"/>
          </a:p>
        </p:txBody>
      </p:sp>
    </p:spTree>
    <p:extLst>
      <p:ext uri="{BB962C8B-B14F-4D97-AF65-F5344CB8AC3E}">
        <p14:creationId xmlns:p14="http://schemas.microsoft.com/office/powerpoint/2010/main" val="28658986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4">
            <a:extLst>
              <a:ext uri="{FF2B5EF4-FFF2-40B4-BE49-F238E27FC236}">
                <a16:creationId xmlns:a16="http://schemas.microsoft.com/office/drawing/2014/main" id="{99366705-5350-4D63-94A3-4FF8D67C2F5D}"/>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17761909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38096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360000" y="360000"/>
            <a:ext cx="8432285" cy="5526452"/>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hasCustomPrompt="1"/>
          </p:nvPr>
        </p:nvSpPr>
        <p:spPr>
          <a:xfrm>
            <a:off x="1409700" y="1973603"/>
            <a:ext cx="6362730" cy="885112"/>
          </a:xfrm>
          <a:prstGeom prst="rect">
            <a:avLst/>
          </a:prstGeom>
        </p:spPr>
        <p:txBody>
          <a:bodyPr anchor="ctr" anchorCtr="0">
            <a:noAutofit/>
          </a:bodyPr>
          <a:lstStyle>
            <a:lvl1pPr algn="ctr">
              <a:lnSpc>
                <a:spcPct val="90000"/>
              </a:lnSpc>
              <a:defRPr sz="4000">
                <a:solidFill>
                  <a:schemeClr val="bg1"/>
                </a:solidFill>
              </a:defRPr>
            </a:lvl1pPr>
          </a:lstStyle>
          <a:p>
            <a:r>
              <a:rPr lang="sv-SE" dirty="0"/>
              <a:t>Klicka här för att ändra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3AD68A0B-A515-426E-B759-E877EA367784}"/>
              </a:ext>
            </a:extLst>
          </p:cNvPr>
          <p:cNvPicPr>
            <a:picLocks noChangeAspect="1"/>
          </p:cNvPicPr>
          <p:nvPr userDrawn="1"/>
        </p:nvPicPr>
        <p:blipFill>
          <a:blip r:embed="rId2"/>
          <a:stretch>
            <a:fillRect/>
          </a:stretch>
        </p:blipFill>
        <p:spPr>
          <a:xfrm>
            <a:off x="7616508" y="6164688"/>
            <a:ext cx="1152244" cy="384081"/>
          </a:xfrm>
          <a:prstGeom prst="rect">
            <a:avLst/>
          </a:prstGeom>
        </p:spPr>
      </p:pic>
    </p:spTree>
    <p:extLst>
      <p:ext uri="{BB962C8B-B14F-4D97-AF65-F5344CB8AC3E}">
        <p14:creationId xmlns:p14="http://schemas.microsoft.com/office/powerpoint/2010/main" val="35077179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360000" y="341338"/>
            <a:ext cx="8424001" cy="5526452"/>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146631" y="2404808"/>
            <a:ext cx="6850742" cy="1349829"/>
          </a:xfrm>
          <a:prstGeom prst="rect">
            <a:avLst/>
          </a:prstGeom>
        </p:spPr>
        <p:txBody>
          <a:bodyPr anchor="ctr" anchorCtr="0">
            <a:noAutofit/>
          </a:bodyPr>
          <a:lstStyle>
            <a:lvl1pPr algn="ctr">
              <a:lnSpc>
                <a:spcPct val="90000"/>
              </a:lnSpc>
              <a:defRPr sz="4500" baseline="0">
                <a:solidFill>
                  <a:schemeClr val="bg1"/>
                </a:solidFill>
              </a:defRPr>
            </a:lvl1pPr>
          </a:lstStyle>
          <a:p>
            <a:endParaRPr lang="en-US" dirty="0"/>
          </a:p>
        </p:txBody>
      </p:sp>
      <p:sp>
        <p:nvSpPr>
          <p:cNvPr id="6" name="textruta 5">
            <a:extLst>
              <a:ext uri="{FF2B5EF4-FFF2-40B4-BE49-F238E27FC236}">
                <a16:creationId xmlns:a16="http://schemas.microsoft.com/office/drawing/2014/main" id="{26C13080-EE61-4752-AF76-A4F88152AD21}"/>
              </a:ext>
            </a:extLst>
          </p:cNvPr>
          <p:cNvSpPr txBox="1"/>
          <p:nvPr userDrawn="1"/>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8" name="Bildobjekt 7" descr="Logo" title="Logo">
            <a:extLst>
              <a:ext uri="{FF2B5EF4-FFF2-40B4-BE49-F238E27FC236}">
                <a16:creationId xmlns:a16="http://schemas.microsoft.com/office/drawing/2014/main" id="{FD8686CD-9B53-4981-9181-8ABB62838376}"/>
              </a:ext>
            </a:extLst>
          </p:cNvPr>
          <p:cNvPicPr>
            <a:picLocks noChangeAspect="1"/>
          </p:cNvPicPr>
          <p:nvPr userDrawn="1"/>
        </p:nvPicPr>
        <p:blipFill>
          <a:blip r:embed="rId2"/>
          <a:stretch>
            <a:fillRect/>
          </a:stretch>
        </p:blipFill>
        <p:spPr>
          <a:xfrm>
            <a:off x="7616508" y="6164688"/>
            <a:ext cx="1152244" cy="384081"/>
          </a:xfrm>
          <a:prstGeom prst="rect">
            <a:avLst/>
          </a:prstGeom>
        </p:spPr>
      </p:pic>
    </p:spTree>
    <p:extLst>
      <p:ext uri="{BB962C8B-B14F-4D97-AF65-F5344CB8AC3E}">
        <p14:creationId xmlns:p14="http://schemas.microsoft.com/office/powerpoint/2010/main" val="405776157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2D1B5D2-C43F-4C6B-A7FA-34DC90C6FADC}"/>
              </a:ext>
            </a:extLst>
          </p:cNvPr>
          <p:cNvSpPr/>
          <p:nvPr userDrawn="1"/>
        </p:nvSpPr>
        <p:spPr>
          <a:xfrm>
            <a:off x="360000" y="1144859"/>
            <a:ext cx="8424001" cy="5353142"/>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9" name="Platshållare för text 4">
            <a:extLst>
              <a:ext uri="{FF2B5EF4-FFF2-40B4-BE49-F238E27FC236}">
                <a16:creationId xmlns:a16="http://schemas.microsoft.com/office/drawing/2014/main" id="{527D8E7C-BB63-4107-AE9F-73C9EC9FEA90}"/>
              </a:ext>
            </a:extLst>
          </p:cNvPr>
          <p:cNvSpPr>
            <a:spLocks noGrp="1"/>
          </p:cNvSpPr>
          <p:nvPr>
            <p:ph type="body" sz="quarter" idx="11" hasCustomPrompt="1"/>
          </p:nvPr>
        </p:nvSpPr>
        <p:spPr>
          <a:xfrm>
            <a:off x="1420650" y="2830623"/>
            <a:ext cx="6294600" cy="2370028"/>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12" name="textruta 11">
            <a:extLst>
              <a:ext uri="{FF2B5EF4-FFF2-40B4-BE49-F238E27FC236}">
                <a16:creationId xmlns:a16="http://schemas.microsoft.com/office/drawing/2014/main" id="{647DE4A7-0441-4412-B638-1EF142FA53A7}"/>
              </a:ext>
            </a:extLst>
          </p:cNvPr>
          <p:cNvSpPr txBox="1"/>
          <p:nvPr userDrawn="1"/>
        </p:nvSpPr>
        <p:spPr>
          <a:xfrm>
            <a:off x="360000" y="360008"/>
            <a:ext cx="6555150" cy="483429"/>
          </a:xfrm>
          <a:prstGeom prst="rect">
            <a:avLst/>
          </a:prstGeom>
          <a:noFill/>
        </p:spPr>
        <p:txBody>
          <a:bodyPr wrap="square" lIns="0" tIns="0" rIns="0" bIns="0" rtlCol="0" anchor="ctr" anchorCtr="0">
            <a:noAutofit/>
          </a:bodyPr>
          <a:lstStyle/>
          <a:p>
            <a:r>
              <a:rPr lang="sv-SE" sz="1200" dirty="0"/>
              <a:t>Hållbar stad – öppen för världen</a:t>
            </a:r>
          </a:p>
        </p:txBody>
      </p:sp>
      <p:sp>
        <p:nvSpPr>
          <p:cNvPr id="2" name="textruta 1">
            <a:extLst>
              <a:ext uri="{FF2B5EF4-FFF2-40B4-BE49-F238E27FC236}">
                <a16:creationId xmlns:a16="http://schemas.microsoft.com/office/drawing/2014/main" id="{DB19EC1B-923F-4489-8A9E-C185B834DC9A}"/>
              </a:ext>
            </a:extLst>
          </p:cNvPr>
          <p:cNvSpPr txBox="1"/>
          <p:nvPr userDrawn="1"/>
        </p:nvSpPr>
        <p:spPr>
          <a:xfrm>
            <a:off x="1420650" y="2405064"/>
            <a:ext cx="3456150"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7" name="Bildobjekt 6" descr="Logo" title="Logo">
            <a:extLst>
              <a:ext uri="{FF2B5EF4-FFF2-40B4-BE49-F238E27FC236}">
                <a16:creationId xmlns:a16="http://schemas.microsoft.com/office/drawing/2014/main" id="{AEDC51DD-6FF4-4DC2-8011-6E058A4DFDCD}"/>
              </a:ext>
            </a:extLst>
          </p:cNvPr>
          <p:cNvPicPr>
            <a:picLocks noChangeAspect="1"/>
          </p:cNvPicPr>
          <p:nvPr userDrawn="1"/>
        </p:nvPicPr>
        <p:blipFill>
          <a:blip r:embed="rId2"/>
          <a:stretch>
            <a:fillRect/>
          </a:stretch>
        </p:blipFill>
        <p:spPr>
          <a:xfrm>
            <a:off x="7616264" y="387938"/>
            <a:ext cx="1152244" cy="384081"/>
          </a:xfrm>
          <a:prstGeom prst="rect">
            <a:avLst/>
          </a:prstGeom>
        </p:spPr>
      </p:pic>
    </p:spTree>
    <p:extLst>
      <p:ext uri="{BB962C8B-B14F-4D97-AF65-F5344CB8AC3E}">
        <p14:creationId xmlns:p14="http://schemas.microsoft.com/office/powerpoint/2010/main" val="34605446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33156487-7273-465B-81D4-DE8CC749AAEF}"/>
              </a:ext>
            </a:extLst>
          </p:cNvPr>
          <p:cNvPicPr>
            <a:picLocks noChangeAspect="1"/>
          </p:cNvPicPr>
          <p:nvPr userDrawn="1"/>
        </p:nvPicPr>
        <p:blipFill>
          <a:blip r:embed="rId2"/>
          <a:stretch>
            <a:fillRect/>
          </a:stretch>
        </p:blipFill>
        <p:spPr>
          <a:xfrm>
            <a:off x="3891862" y="2345323"/>
            <a:ext cx="1365622" cy="2164268"/>
          </a:xfrm>
          <a:prstGeom prst="rect">
            <a:avLst/>
          </a:prstGeom>
        </p:spPr>
      </p:pic>
    </p:spTree>
    <p:extLst>
      <p:ext uri="{BB962C8B-B14F-4D97-AF65-F5344CB8AC3E}">
        <p14:creationId xmlns:p14="http://schemas.microsoft.com/office/powerpoint/2010/main" val="19866595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2D1B5D2-C43F-4C6B-A7FA-34DC90C6FADC}"/>
              </a:ext>
            </a:extLst>
          </p:cNvPr>
          <p:cNvSpPr/>
          <p:nvPr userDrawn="1"/>
        </p:nvSpPr>
        <p:spPr>
          <a:xfrm>
            <a:off x="360000" y="1144859"/>
            <a:ext cx="8424001" cy="5353142"/>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812109" y="1738313"/>
            <a:ext cx="7541315" cy="1349829"/>
          </a:xfrm>
          <a:prstGeom prst="rect">
            <a:avLst/>
          </a:prstGeom>
        </p:spPr>
        <p:txBody>
          <a:bodyPr anchor="ctr" anchorCtr="0">
            <a:noAutofit/>
          </a:bodyPr>
          <a:lstStyle>
            <a:lvl1pPr algn="l">
              <a:lnSpc>
                <a:spcPct val="90000"/>
              </a:lnSpc>
              <a:defRPr sz="4200" kern="0" spc="0" baseline="0">
                <a:solidFill>
                  <a:schemeClr val="bg1"/>
                </a:solidFill>
              </a:defRPr>
            </a:lvl1pPr>
          </a:lstStyle>
          <a:p>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812110" y="3277761"/>
            <a:ext cx="5704252"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812110" y="3718797"/>
            <a:ext cx="5704252"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2" name="textruta 11">
            <a:extLst>
              <a:ext uri="{FF2B5EF4-FFF2-40B4-BE49-F238E27FC236}">
                <a16:creationId xmlns:a16="http://schemas.microsoft.com/office/drawing/2014/main" id="{647DE4A7-0441-4412-B638-1EF142FA53A7}"/>
              </a:ext>
            </a:extLst>
          </p:cNvPr>
          <p:cNvSpPr txBox="1"/>
          <p:nvPr userDrawn="1"/>
        </p:nvSpPr>
        <p:spPr>
          <a:xfrm>
            <a:off x="360000" y="360008"/>
            <a:ext cx="6555150" cy="483429"/>
          </a:xfrm>
          <a:prstGeom prst="rect">
            <a:avLst/>
          </a:prstGeom>
          <a:noFill/>
        </p:spPr>
        <p:txBody>
          <a:bodyPr wrap="square" lIns="0" tIns="0" rIns="0" bIns="0" rtlCol="0" anchor="ctr" anchorCtr="0">
            <a:noAutofit/>
          </a:bodyPr>
          <a:lstStyle/>
          <a:p>
            <a:r>
              <a:rPr lang="sv-SE" sz="1200" dirty="0"/>
              <a:t>Hållbar stad – öppen för världen</a:t>
            </a:r>
          </a:p>
        </p:txBody>
      </p:sp>
      <p:pic>
        <p:nvPicPr>
          <p:cNvPr id="9" name="Bildobjekt 8" descr="Logo" title="Logo">
            <a:extLst>
              <a:ext uri="{FF2B5EF4-FFF2-40B4-BE49-F238E27FC236}">
                <a16:creationId xmlns:a16="http://schemas.microsoft.com/office/drawing/2014/main" id="{585A5634-D1CA-4B81-AE13-6485D8F3B1B1}"/>
              </a:ext>
            </a:extLst>
          </p:cNvPr>
          <p:cNvPicPr>
            <a:picLocks noChangeAspect="1"/>
          </p:cNvPicPr>
          <p:nvPr userDrawn="1"/>
        </p:nvPicPr>
        <p:blipFill>
          <a:blip r:embed="rId2"/>
          <a:stretch>
            <a:fillRect/>
          </a:stretch>
        </p:blipFill>
        <p:spPr>
          <a:xfrm>
            <a:off x="7616264" y="387938"/>
            <a:ext cx="1152244" cy="384081"/>
          </a:xfrm>
          <a:prstGeom prst="rect">
            <a:avLst/>
          </a:prstGeom>
        </p:spPr>
      </p:pic>
    </p:spTree>
    <p:extLst>
      <p:ext uri="{BB962C8B-B14F-4D97-AF65-F5344CB8AC3E}">
        <p14:creationId xmlns:p14="http://schemas.microsoft.com/office/powerpoint/2010/main" val="2042631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3.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image" Target="../media/image1.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theme" Target="../theme/theme4.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theme" Target="../theme/theme5.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image" Target="../media/image1.pn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theme" Target="../theme/theme6.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image" Target="../media/image1.png"/><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theme" Target="../theme/theme7.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image" Target="../media/image1.pn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theme" Target="../theme/theme8.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359999" y="384250"/>
            <a:ext cx="6877709" cy="1147968"/>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792000" y="1744653"/>
            <a:ext cx="7560000" cy="4032000"/>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9" name="Bildobjekt 8" descr="Logo" title="Logo">
            <a:extLst>
              <a:ext uri="{FF2B5EF4-FFF2-40B4-BE49-F238E27FC236}">
                <a16:creationId xmlns:a16="http://schemas.microsoft.com/office/drawing/2014/main" id="{F79BAF5D-A66A-4C6D-8AC6-45075464C341}"/>
              </a:ext>
            </a:extLst>
          </p:cNvPr>
          <p:cNvPicPr>
            <a:picLocks noChangeAspect="1"/>
          </p:cNvPicPr>
          <p:nvPr userDrawn="1"/>
        </p:nvPicPr>
        <p:blipFill>
          <a:blip r:embed="rId20"/>
          <a:stretch>
            <a:fillRect/>
          </a:stretch>
        </p:blipFill>
        <p:spPr>
          <a:xfrm>
            <a:off x="7616264" y="387938"/>
            <a:ext cx="1152244" cy="384081"/>
          </a:xfrm>
          <a:prstGeom prst="rect">
            <a:avLst/>
          </a:prstGeom>
        </p:spPr>
      </p:pic>
      <p:sp>
        <p:nvSpPr>
          <p:cNvPr id="14" name="Platshållare för bildnummer 4">
            <a:extLst>
              <a:ext uri="{FF2B5EF4-FFF2-40B4-BE49-F238E27FC236}">
                <a16:creationId xmlns:a16="http://schemas.microsoft.com/office/drawing/2014/main" id="{38004C28-BE39-48A2-B671-080E964A2201}"/>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158515350"/>
      </p:ext>
    </p:extLst>
  </p:cSld>
  <p:clrMap bg1="lt1" tx1="dk1" bg2="lt2" tx2="dk2" accent1="accent1" accent2="accent2" accent3="accent3" accent4="accent4" accent5="accent5" accent6="accent6" hlink="hlink" folHlink="folHlink"/>
  <p:sldLayoutIdLst>
    <p:sldLayoutId id="2147484436" r:id="rId1"/>
    <p:sldLayoutId id="2147484419" r:id="rId2"/>
    <p:sldLayoutId id="2147484420" r:id="rId3"/>
    <p:sldLayoutId id="2147484421" r:id="rId4"/>
    <p:sldLayoutId id="2147484422" r:id="rId5"/>
    <p:sldLayoutId id="2147484423" r:id="rId6"/>
    <p:sldLayoutId id="2147484424" r:id="rId7"/>
    <p:sldLayoutId id="2147484425" r:id="rId8"/>
    <p:sldLayoutId id="2147484426" r:id="rId9"/>
    <p:sldLayoutId id="2147484427" r:id="rId10"/>
    <p:sldLayoutId id="2147484428" r:id="rId11"/>
    <p:sldLayoutId id="2147484429" r:id="rId12"/>
    <p:sldLayoutId id="2147484433" r:id="rId13"/>
    <p:sldLayoutId id="2147484434" r:id="rId14"/>
    <p:sldLayoutId id="2147484435" r:id="rId15"/>
    <p:sldLayoutId id="2147484430" r:id="rId16"/>
    <p:sldLayoutId id="2147484697" r:id="rId17"/>
    <p:sldLayoutId id="2147484698" r:id="rId18"/>
  </p:sldLayoutIdLst>
  <p:hf sldNum="0" hdr="0" ftr="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2880">
          <p15:clr>
            <a:srgbClr val="F26B43"/>
          </p15:clr>
        </p15:guide>
        <p15:guide id="9" orient="horz" pos="527">
          <p15:clr>
            <a:srgbClr val="F26B43"/>
          </p15:clr>
        </p15:guide>
        <p15:guide id="10" pos="226">
          <p15:clr>
            <a:srgbClr val="F26B43"/>
          </p15:clr>
        </p15:guide>
        <p15:guide id="11" pos="5534">
          <p15:clr>
            <a:srgbClr val="F26B43"/>
          </p15:clr>
        </p15:guide>
        <p15:guide id="12" orient="horz" pos="4179">
          <p15:clr>
            <a:srgbClr val="F26B43"/>
          </p15:clr>
        </p15:guide>
        <p15:guide id="13" orient="horz" pos="4111">
          <p15:clr>
            <a:srgbClr val="F26B43"/>
          </p15:clr>
        </p15:guide>
        <p15:guide id="14" orient="horz" pos="109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359999" y="384250"/>
            <a:ext cx="6877709" cy="1147968"/>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792000" y="1744653"/>
            <a:ext cx="7560000" cy="4032000"/>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9" name="Bildobjekt 8" descr="Logo" title="Logo">
            <a:extLst>
              <a:ext uri="{FF2B5EF4-FFF2-40B4-BE49-F238E27FC236}">
                <a16:creationId xmlns:a16="http://schemas.microsoft.com/office/drawing/2014/main" id="{6C2096E7-7F9D-45BC-A84B-2BA54FBC2F36}"/>
              </a:ext>
            </a:extLst>
          </p:cNvPr>
          <p:cNvPicPr>
            <a:picLocks noChangeAspect="1"/>
          </p:cNvPicPr>
          <p:nvPr userDrawn="1"/>
        </p:nvPicPr>
        <p:blipFill>
          <a:blip r:embed="rId18"/>
          <a:stretch>
            <a:fillRect/>
          </a:stretch>
        </p:blipFill>
        <p:spPr>
          <a:xfrm>
            <a:off x="7616264" y="387938"/>
            <a:ext cx="1152244" cy="384081"/>
          </a:xfrm>
          <a:prstGeom prst="rect">
            <a:avLst/>
          </a:prstGeom>
        </p:spPr>
      </p:pic>
      <p:sp>
        <p:nvSpPr>
          <p:cNvPr id="7" name="Platshållare för bildnummer 4">
            <a:extLst>
              <a:ext uri="{FF2B5EF4-FFF2-40B4-BE49-F238E27FC236}">
                <a16:creationId xmlns:a16="http://schemas.microsoft.com/office/drawing/2014/main" id="{0CD2F1DC-56E8-4F88-BEC6-612FDA9EC44E}"/>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1817236756"/>
      </p:ext>
    </p:extLst>
  </p:cSld>
  <p:clrMap bg1="lt1" tx1="dk1" bg2="lt2" tx2="dk2" accent1="accent1" accent2="accent2" accent3="accent3" accent4="accent4" accent5="accent5" accent6="accent6" hlink="hlink" folHlink="folHlink"/>
  <p:sldLayoutIdLst>
    <p:sldLayoutId id="2147484579" r:id="rId1"/>
    <p:sldLayoutId id="2147484580" r:id="rId2"/>
    <p:sldLayoutId id="2147484581" r:id="rId3"/>
    <p:sldLayoutId id="2147484582" r:id="rId4"/>
    <p:sldLayoutId id="2147484583" r:id="rId5"/>
    <p:sldLayoutId id="2147484584" r:id="rId6"/>
    <p:sldLayoutId id="2147484585" r:id="rId7"/>
    <p:sldLayoutId id="2147484586" r:id="rId8"/>
    <p:sldLayoutId id="2147484587" r:id="rId9"/>
    <p:sldLayoutId id="2147484588" r:id="rId10"/>
    <p:sldLayoutId id="2147484589" r:id="rId11"/>
    <p:sldLayoutId id="2147484590" r:id="rId12"/>
    <p:sldLayoutId id="2147484591" r:id="rId13"/>
    <p:sldLayoutId id="2147484592" r:id="rId14"/>
    <p:sldLayoutId id="2147484593" r:id="rId15"/>
    <p:sldLayoutId id="2147484594" r:id="rId16"/>
  </p:sldLayoutIdLst>
  <p:hf sldNum="0" hdr="0" ftr="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2880">
          <p15:clr>
            <a:srgbClr val="F26B43"/>
          </p15:clr>
        </p15:guide>
        <p15:guide id="9" orient="horz" pos="527">
          <p15:clr>
            <a:srgbClr val="F26B43"/>
          </p15:clr>
        </p15:guide>
        <p15:guide id="10" pos="226">
          <p15:clr>
            <a:srgbClr val="F26B43"/>
          </p15:clr>
        </p15:guide>
        <p15:guide id="11" pos="5534">
          <p15:clr>
            <a:srgbClr val="F26B43"/>
          </p15:clr>
        </p15:guide>
        <p15:guide id="12" orient="horz" pos="4179">
          <p15:clr>
            <a:srgbClr val="F26B43"/>
          </p15:clr>
        </p15:guide>
        <p15:guide id="13" orient="horz" pos="4111">
          <p15:clr>
            <a:srgbClr val="F26B43"/>
          </p15:clr>
        </p15:guide>
        <p15:guide id="14" orient="horz" pos="109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359999" y="384250"/>
            <a:ext cx="6877709" cy="1147968"/>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792000" y="1744653"/>
            <a:ext cx="7560000" cy="4032000"/>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9" name="Bildobjekt 8" descr="Logo" title="Logo">
            <a:extLst>
              <a:ext uri="{FF2B5EF4-FFF2-40B4-BE49-F238E27FC236}">
                <a16:creationId xmlns:a16="http://schemas.microsoft.com/office/drawing/2014/main" id="{26955DC4-AABA-4533-A6EF-AF5EB7B991BD}"/>
              </a:ext>
            </a:extLst>
          </p:cNvPr>
          <p:cNvPicPr>
            <a:picLocks noChangeAspect="1"/>
          </p:cNvPicPr>
          <p:nvPr userDrawn="1"/>
        </p:nvPicPr>
        <p:blipFill>
          <a:blip r:embed="rId18"/>
          <a:stretch>
            <a:fillRect/>
          </a:stretch>
        </p:blipFill>
        <p:spPr>
          <a:xfrm>
            <a:off x="7616264" y="387938"/>
            <a:ext cx="1152244" cy="384081"/>
          </a:xfrm>
          <a:prstGeom prst="rect">
            <a:avLst/>
          </a:prstGeom>
        </p:spPr>
      </p:pic>
      <p:sp>
        <p:nvSpPr>
          <p:cNvPr id="7" name="Platshållare för bildnummer 4">
            <a:extLst>
              <a:ext uri="{FF2B5EF4-FFF2-40B4-BE49-F238E27FC236}">
                <a16:creationId xmlns:a16="http://schemas.microsoft.com/office/drawing/2014/main" id="{6C8024B6-B183-44CF-9D40-5C4AB54DF384}"/>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127424981"/>
      </p:ext>
    </p:extLst>
  </p:cSld>
  <p:clrMap bg1="lt1" tx1="dk1" bg2="lt2" tx2="dk2" accent1="accent1" accent2="accent2" accent3="accent3" accent4="accent4" accent5="accent5" accent6="accent6" hlink="hlink" folHlink="folHlink"/>
  <p:sldLayoutIdLst>
    <p:sldLayoutId id="2147484596" r:id="rId1"/>
    <p:sldLayoutId id="2147484597" r:id="rId2"/>
    <p:sldLayoutId id="2147484598" r:id="rId3"/>
    <p:sldLayoutId id="2147484599" r:id="rId4"/>
    <p:sldLayoutId id="2147484600" r:id="rId5"/>
    <p:sldLayoutId id="2147484601" r:id="rId6"/>
    <p:sldLayoutId id="2147484602" r:id="rId7"/>
    <p:sldLayoutId id="2147484603" r:id="rId8"/>
    <p:sldLayoutId id="2147484604" r:id="rId9"/>
    <p:sldLayoutId id="2147484605" r:id="rId10"/>
    <p:sldLayoutId id="2147484606" r:id="rId11"/>
    <p:sldLayoutId id="2147484607" r:id="rId12"/>
    <p:sldLayoutId id="2147484608" r:id="rId13"/>
    <p:sldLayoutId id="2147484609" r:id="rId14"/>
    <p:sldLayoutId id="2147484610" r:id="rId15"/>
    <p:sldLayoutId id="2147484611" r:id="rId16"/>
  </p:sldLayoutIdLst>
  <p:hf sldNum="0" hdr="0" ftr="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2880">
          <p15:clr>
            <a:srgbClr val="F26B43"/>
          </p15:clr>
        </p15:guide>
        <p15:guide id="9" orient="horz" pos="527">
          <p15:clr>
            <a:srgbClr val="F26B43"/>
          </p15:clr>
        </p15:guide>
        <p15:guide id="10" pos="226">
          <p15:clr>
            <a:srgbClr val="F26B43"/>
          </p15:clr>
        </p15:guide>
        <p15:guide id="11" pos="5534">
          <p15:clr>
            <a:srgbClr val="F26B43"/>
          </p15:clr>
        </p15:guide>
        <p15:guide id="12" orient="horz" pos="4179">
          <p15:clr>
            <a:srgbClr val="F26B43"/>
          </p15:clr>
        </p15:guide>
        <p15:guide id="13" orient="horz" pos="4111">
          <p15:clr>
            <a:srgbClr val="F26B43"/>
          </p15:clr>
        </p15:guide>
        <p15:guide id="14" orient="horz" pos="109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359999" y="384250"/>
            <a:ext cx="6877709" cy="1147968"/>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792000" y="1744653"/>
            <a:ext cx="7560000" cy="4032000"/>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9" name="Bildobjekt 8" descr="Logo" title="Logo">
            <a:extLst>
              <a:ext uri="{FF2B5EF4-FFF2-40B4-BE49-F238E27FC236}">
                <a16:creationId xmlns:a16="http://schemas.microsoft.com/office/drawing/2014/main" id="{09FD2760-6BAA-46FF-996E-9F66B4B71834}"/>
              </a:ext>
            </a:extLst>
          </p:cNvPr>
          <p:cNvPicPr>
            <a:picLocks noChangeAspect="1"/>
          </p:cNvPicPr>
          <p:nvPr userDrawn="1"/>
        </p:nvPicPr>
        <p:blipFill>
          <a:blip r:embed="rId18"/>
          <a:stretch>
            <a:fillRect/>
          </a:stretch>
        </p:blipFill>
        <p:spPr>
          <a:xfrm>
            <a:off x="7616264" y="387938"/>
            <a:ext cx="1152244" cy="384081"/>
          </a:xfrm>
          <a:prstGeom prst="rect">
            <a:avLst/>
          </a:prstGeom>
        </p:spPr>
      </p:pic>
      <p:sp>
        <p:nvSpPr>
          <p:cNvPr id="7" name="Platshållare för bildnummer 4">
            <a:extLst>
              <a:ext uri="{FF2B5EF4-FFF2-40B4-BE49-F238E27FC236}">
                <a16:creationId xmlns:a16="http://schemas.microsoft.com/office/drawing/2014/main" id="{8C1B493F-36F9-4C0A-B51C-4A4675E13AAF}"/>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3639248852"/>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 id="2147484625" r:id="rId13"/>
    <p:sldLayoutId id="2147484626" r:id="rId14"/>
    <p:sldLayoutId id="2147484627" r:id="rId15"/>
    <p:sldLayoutId id="2147484628" r:id="rId16"/>
  </p:sldLayoutIdLst>
  <p:hf sldNum="0" hdr="0" ftr="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2880">
          <p15:clr>
            <a:srgbClr val="F26B43"/>
          </p15:clr>
        </p15:guide>
        <p15:guide id="9" orient="horz" pos="527">
          <p15:clr>
            <a:srgbClr val="F26B43"/>
          </p15:clr>
        </p15:guide>
        <p15:guide id="10" pos="226">
          <p15:clr>
            <a:srgbClr val="F26B43"/>
          </p15:clr>
        </p15:guide>
        <p15:guide id="11" pos="5534">
          <p15:clr>
            <a:srgbClr val="F26B43"/>
          </p15:clr>
        </p15:guide>
        <p15:guide id="12" orient="horz" pos="4179">
          <p15:clr>
            <a:srgbClr val="F26B43"/>
          </p15:clr>
        </p15:guide>
        <p15:guide id="13" orient="horz" pos="4111">
          <p15:clr>
            <a:srgbClr val="F26B43"/>
          </p15:clr>
        </p15:guide>
        <p15:guide id="14" orient="horz" pos="109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359999" y="384250"/>
            <a:ext cx="6877709" cy="1147968"/>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792000" y="1744653"/>
            <a:ext cx="7560000" cy="4032000"/>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9" name="Bildobjekt 8" descr="Logo" title="Logo">
            <a:extLst>
              <a:ext uri="{FF2B5EF4-FFF2-40B4-BE49-F238E27FC236}">
                <a16:creationId xmlns:a16="http://schemas.microsoft.com/office/drawing/2014/main" id="{F421ED50-CF7F-4063-8494-A87AE620A627}"/>
              </a:ext>
            </a:extLst>
          </p:cNvPr>
          <p:cNvPicPr>
            <a:picLocks noChangeAspect="1"/>
          </p:cNvPicPr>
          <p:nvPr userDrawn="1"/>
        </p:nvPicPr>
        <p:blipFill>
          <a:blip r:embed="rId18"/>
          <a:stretch>
            <a:fillRect/>
          </a:stretch>
        </p:blipFill>
        <p:spPr>
          <a:xfrm>
            <a:off x="7616264" y="387938"/>
            <a:ext cx="1152244" cy="384081"/>
          </a:xfrm>
          <a:prstGeom prst="rect">
            <a:avLst/>
          </a:prstGeom>
        </p:spPr>
      </p:pic>
      <p:sp>
        <p:nvSpPr>
          <p:cNvPr id="7" name="Platshållare för bildnummer 4">
            <a:extLst>
              <a:ext uri="{FF2B5EF4-FFF2-40B4-BE49-F238E27FC236}">
                <a16:creationId xmlns:a16="http://schemas.microsoft.com/office/drawing/2014/main" id="{070D6B8A-8B8A-47EA-B504-B5C2B56E5C5E}"/>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1823300548"/>
      </p:ext>
    </p:extLst>
  </p:cSld>
  <p:clrMap bg1="lt1" tx1="dk1" bg2="lt2" tx2="dk2" accent1="accent1" accent2="accent2" accent3="accent3" accent4="accent4" accent5="accent5" accent6="accent6" hlink="hlink" folHlink="folHlink"/>
  <p:sldLayoutIdLst>
    <p:sldLayoutId id="2147484630" r:id="rId1"/>
    <p:sldLayoutId id="2147484631" r:id="rId2"/>
    <p:sldLayoutId id="2147484632" r:id="rId3"/>
    <p:sldLayoutId id="2147484633" r:id="rId4"/>
    <p:sldLayoutId id="2147484634" r:id="rId5"/>
    <p:sldLayoutId id="2147484635" r:id="rId6"/>
    <p:sldLayoutId id="2147484636" r:id="rId7"/>
    <p:sldLayoutId id="2147484637" r:id="rId8"/>
    <p:sldLayoutId id="2147484638" r:id="rId9"/>
    <p:sldLayoutId id="2147484639" r:id="rId10"/>
    <p:sldLayoutId id="2147484640" r:id="rId11"/>
    <p:sldLayoutId id="2147484641" r:id="rId12"/>
    <p:sldLayoutId id="2147484642" r:id="rId13"/>
    <p:sldLayoutId id="2147484643" r:id="rId14"/>
    <p:sldLayoutId id="2147484644" r:id="rId15"/>
    <p:sldLayoutId id="2147484645" r:id="rId16"/>
  </p:sldLayoutIdLst>
  <p:hf sldNum="0" hdr="0" ftr="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2880">
          <p15:clr>
            <a:srgbClr val="F26B43"/>
          </p15:clr>
        </p15:guide>
        <p15:guide id="9" orient="horz" pos="527">
          <p15:clr>
            <a:srgbClr val="F26B43"/>
          </p15:clr>
        </p15:guide>
        <p15:guide id="10" pos="226">
          <p15:clr>
            <a:srgbClr val="F26B43"/>
          </p15:clr>
        </p15:guide>
        <p15:guide id="11" pos="5534">
          <p15:clr>
            <a:srgbClr val="F26B43"/>
          </p15:clr>
        </p15:guide>
        <p15:guide id="12" orient="horz" pos="4179">
          <p15:clr>
            <a:srgbClr val="F26B43"/>
          </p15:clr>
        </p15:guide>
        <p15:guide id="13" orient="horz" pos="4111">
          <p15:clr>
            <a:srgbClr val="F26B43"/>
          </p15:clr>
        </p15:guide>
        <p15:guide id="14" orient="horz" pos="109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359999" y="384250"/>
            <a:ext cx="6877709" cy="1147968"/>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792000" y="1744653"/>
            <a:ext cx="7560000" cy="4032000"/>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9" name="Bildobjekt 8" descr="Logo" title="Logo">
            <a:extLst>
              <a:ext uri="{FF2B5EF4-FFF2-40B4-BE49-F238E27FC236}">
                <a16:creationId xmlns:a16="http://schemas.microsoft.com/office/drawing/2014/main" id="{A8A1EFF4-858C-4FEB-A70A-0A3FFDD2809E}"/>
              </a:ext>
            </a:extLst>
          </p:cNvPr>
          <p:cNvPicPr>
            <a:picLocks noChangeAspect="1"/>
          </p:cNvPicPr>
          <p:nvPr userDrawn="1"/>
        </p:nvPicPr>
        <p:blipFill>
          <a:blip r:embed="rId18"/>
          <a:stretch>
            <a:fillRect/>
          </a:stretch>
        </p:blipFill>
        <p:spPr>
          <a:xfrm>
            <a:off x="7616264" y="387938"/>
            <a:ext cx="1152244" cy="384081"/>
          </a:xfrm>
          <a:prstGeom prst="rect">
            <a:avLst/>
          </a:prstGeom>
        </p:spPr>
      </p:pic>
      <p:sp>
        <p:nvSpPr>
          <p:cNvPr id="7" name="Platshållare för bildnummer 4">
            <a:extLst>
              <a:ext uri="{FF2B5EF4-FFF2-40B4-BE49-F238E27FC236}">
                <a16:creationId xmlns:a16="http://schemas.microsoft.com/office/drawing/2014/main" id="{F2CF5D7E-6222-42CC-B039-5447DE67124B}"/>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3745900263"/>
      </p:ext>
    </p:extLst>
  </p:cSld>
  <p:clrMap bg1="lt1" tx1="dk1" bg2="lt2" tx2="dk2" accent1="accent1" accent2="accent2" accent3="accent3" accent4="accent4" accent5="accent5" accent6="accent6" hlink="hlink" folHlink="folHlink"/>
  <p:sldLayoutIdLst>
    <p:sldLayoutId id="2147484647" r:id="rId1"/>
    <p:sldLayoutId id="2147484648" r:id="rId2"/>
    <p:sldLayoutId id="2147484649" r:id="rId3"/>
    <p:sldLayoutId id="2147484650" r:id="rId4"/>
    <p:sldLayoutId id="2147484651" r:id="rId5"/>
    <p:sldLayoutId id="2147484652" r:id="rId6"/>
    <p:sldLayoutId id="2147484653" r:id="rId7"/>
    <p:sldLayoutId id="2147484654" r:id="rId8"/>
    <p:sldLayoutId id="2147484655" r:id="rId9"/>
    <p:sldLayoutId id="2147484656" r:id="rId10"/>
    <p:sldLayoutId id="2147484657" r:id="rId11"/>
    <p:sldLayoutId id="2147484658" r:id="rId12"/>
    <p:sldLayoutId id="2147484659" r:id="rId13"/>
    <p:sldLayoutId id="2147484660" r:id="rId14"/>
    <p:sldLayoutId id="2147484661" r:id="rId15"/>
    <p:sldLayoutId id="2147484662" r:id="rId16"/>
  </p:sldLayoutIdLst>
  <p:hf sldNum="0" hdr="0" ftr="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2880">
          <p15:clr>
            <a:srgbClr val="F26B43"/>
          </p15:clr>
        </p15:guide>
        <p15:guide id="9" orient="horz" pos="527">
          <p15:clr>
            <a:srgbClr val="F26B43"/>
          </p15:clr>
        </p15:guide>
        <p15:guide id="10" pos="226">
          <p15:clr>
            <a:srgbClr val="F26B43"/>
          </p15:clr>
        </p15:guide>
        <p15:guide id="11" pos="5534">
          <p15:clr>
            <a:srgbClr val="F26B43"/>
          </p15:clr>
        </p15:guide>
        <p15:guide id="12" orient="horz" pos="4179">
          <p15:clr>
            <a:srgbClr val="F26B43"/>
          </p15:clr>
        </p15:guide>
        <p15:guide id="13" orient="horz" pos="4111">
          <p15:clr>
            <a:srgbClr val="F26B43"/>
          </p15:clr>
        </p15:guide>
        <p15:guide id="14" orient="horz" pos="109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359999" y="384250"/>
            <a:ext cx="6877709" cy="1147968"/>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792000" y="1744653"/>
            <a:ext cx="7560000" cy="4032000"/>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9" name="Bildobjekt 8" descr="Logo" title="Logo">
            <a:extLst>
              <a:ext uri="{FF2B5EF4-FFF2-40B4-BE49-F238E27FC236}">
                <a16:creationId xmlns:a16="http://schemas.microsoft.com/office/drawing/2014/main" id="{DABC6D15-E133-4876-AFB9-F9597237B38E}"/>
              </a:ext>
            </a:extLst>
          </p:cNvPr>
          <p:cNvPicPr>
            <a:picLocks noChangeAspect="1"/>
          </p:cNvPicPr>
          <p:nvPr userDrawn="1"/>
        </p:nvPicPr>
        <p:blipFill>
          <a:blip r:embed="rId18"/>
          <a:stretch>
            <a:fillRect/>
          </a:stretch>
        </p:blipFill>
        <p:spPr>
          <a:xfrm>
            <a:off x="7616264" y="387938"/>
            <a:ext cx="1152244" cy="384081"/>
          </a:xfrm>
          <a:prstGeom prst="rect">
            <a:avLst/>
          </a:prstGeom>
        </p:spPr>
      </p:pic>
      <p:sp>
        <p:nvSpPr>
          <p:cNvPr id="7" name="Platshållare för bildnummer 4">
            <a:extLst>
              <a:ext uri="{FF2B5EF4-FFF2-40B4-BE49-F238E27FC236}">
                <a16:creationId xmlns:a16="http://schemas.microsoft.com/office/drawing/2014/main" id="{4FDB38E2-C01D-48F1-9486-D94E72A26868}"/>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2882891716"/>
      </p:ext>
    </p:extLst>
  </p:cSld>
  <p:clrMap bg1="lt1" tx1="dk1" bg2="lt2" tx2="dk2" accent1="accent1" accent2="accent2" accent3="accent3" accent4="accent4" accent5="accent5" accent6="accent6" hlink="hlink" folHlink="folHlink"/>
  <p:sldLayoutIdLst>
    <p:sldLayoutId id="2147484664" r:id="rId1"/>
    <p:sldLayoutId id="2147484665" r:id="rId2"/>
    <p:sldLayoutId id="2147484666" r:id="rId3"/>
    <p:sldLayoutId id="2147484667" r:id="rId4"/>
    <p:sldLayoutId id="2147484668" r:id="rId5"/>
    <p:sldLayoutId id="2147484669" r:id="rId6"/>
    <p:sldLayoutId id="2147484670" r:id="rId7"/>
    <p:sldLayoutId id="2147484671" r:id="rId8"/>
    <p:sldLayoutId id="2147484672" r:id="rId9"/>
    <p:sldLayoutId id="2147484673" r:id="rId10"/>
    <p:sldLayoutId id="2147484674" r:id="rId11"/>
    <p:sldLayoutId id="2147484675" r:id="rId12"/>
    <p:sldLayoutId id="2147484676" r:id="rId13"/>
    <p:sldLayoutId id="2147484677" r:id="rId14"/>
    <p:sldLayoutId id="2147484678" r:id="rId15"/>
    <p:sldLayoutId id="2147484679" r:id="rId16"/>
  </p:sldLayoutIdLst>
  <p:hf sldNum="0" hdr="0" ftr="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2880">
          <p15:clr>
            <a:srgbClr val="F26B43"/>
          </p15:clr>
        </p15:guide>
        <p15:guide id="9" orient="horz" pos="527">
          <p15:clr>
            <a:srgbClr val="F26B43"/>
          </p15:clr>
        </p15:guide>
        <p15:guide id="10" pos="226">
          <p15:clr>
            <a:srgbClr val="F26B43"/>
          </p15:clr>
        </p15:guide>
        <p15:guide id="11" pos="5534">
          <p15:clr>
            <a:srgbClr val="F26B43"/>
          </p15:clr>
        </p15:guide>
        <p15:guide id="12" orient="horz" pos="4179">
          <p15:clr>
            <a:srgbClr val="F26B43"/>
          </p15:clr>
        </p15:guide>
        <p15:guide id="13" orient="horz" pos="4111">
          <p15:clr>
            <a:srgbClr val="F26B43"/>
          </p15:clr>
        </p15:guide>
        <p15:guide id="14" orient="horz" pos="109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359999" y="384250"/>
            <a:ext cx="6877709" cy="1147968"/>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792000" y="1744653"/>
            <a:ext cx="7560000" cy="4032000"/>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9" name="Bildobjekt 8" descr="Logo" title="Logo">
            <a:extLst>
              <a:ext uri="{FF2B5EF4-FFF2-40B4-BE49-F238E27FC236}">
                <a16:creationId xmlns:a16="http://schemas.microsoft.com/office/drawing/2014/main" id="{3F4B7959-9D29-4B1E-936A-D721DA4EB573}"/>
              </a:ext>
            </a:extLst>
          </p:cNvPr>
          <p:cNvPicPr>
            <a:picLocks noChangeAspect="1"/>
          </p:cNvPicPr>
          <p:nvPr userDrawn="1"/>
        </p:nvPicPr>
        <p:blipFill>
          <a:blip r:embed="rId18"/>
          <a:stretch>
            <a:fillRect/>
          </a:stretch>
        </p:blipFill>
        <p:spPr>
          <a:xfrm>
            <a:off x="7616264" y="387938"/>
            <a:ext cx="1152244" cy="384081"/>
          </a:xfrm>
          <a:prstGeom prst="rect">
            <a:avLst/>
          </a:prstGeom>
        </p:spPr>
      </p:pic>
      <p:sp>
        <p:nvSpPr>
          <p:cNvPr id="7" name="Platshållare för bildnummer 4">
            <a:extLst>
              <a:ext uri="{FF2B5EF4-FFF2-40B4-BE49-F238E27FC236}">
                <a16:creationId xmlns:a16="http://schemas.microsoft.com/office/drawing/2014/main" id="{980ECA4C-6D3C-430C-8107-332724047F60}"/>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572653601"/>
      </p:ext>
    </p:extLst>
  </p:cSld>
  <p:clrMap bg1="lt1" tx1="dk1" bg2="lt2" tx2="dk2" accent1="accent1" accent2="accent2" accent3="accent3" accent4="accent4" accent5="accent5" accent6="accent6" hlink="hlink" folHlink="folHlink"/>
  <p:sldLayoutIdLst>
    <p:sldLayoutId id="2147484681" r:id="rId1"/>
    <p:sldLayoutId id="2147484682" r:id="rId2"/>
    <p:sldLayoutId id="2147484683" r:id="rId3"/>
    <p:sldLayoutId id="2147484684" r:id="rId4"/>
    <p:sldLayoutId id="2147484685" r:id="rId5"/>
    <p:sldLayoutId id="2147484686" r:id="rId6"/>
    <p:sldLayoutId id="2147484687" r:id="rId7"/>
    <p:sldLayoutId id="2147484688" r:id="rId8"/>
    <p:sldLayoutId id="2147484689" r:id="rId9"/>
    <p:sldLayoutId id="2147484690" r:id="rId10"/>
    <p:sldLayoutId id="2147484691" r:id="rId11"/>
    <p:sldLayoutId id="2147484692" r:id="rId12"/>
    <p:sldLayoutId id="2147484693" r:id="rId13"/>
    <p:sldLayoutId id="2147484694" r:id="rId14"/>
    <p:sldLayoutId id="2147484695" r:id="rId15"/>
    <p:sldLayoutId id="2147484696" r:id="rId16"/>
  </p:sldLayoutIdLst>
  <p:hf sldNum="0" hdr="0" ftr="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2880">
          <p15:clr>
            <a:srgbClr val="F26B43"/>
          </p15:clr>
        </p15:guide>
        <p15:guide id="9" orient="horz" pos="527">
          <p15:clr>
            <a:srgbClr val="F26B43"/>
          </p15:clr>
        </p15:guide>
        <p15:guide id="10" pos="226">
          <p15:clr>
            <a:srgbClr val="F26B43"/>
          </p15:clr>
        </p15:guide>
        <p15:guide id="11" pos="5534">
          <p15:clr>
            <a:srgbClr val="F26B43"/>
          </p15:clr>
        </p15:guide>
        <p15:guide id="12" orient="horz" pos="4179">
          <p15:clr>
            <a:srgbClr val="F26B43"/>
          </p15:clr>
        </p15:guide>
        <p15:guide id="13" orient="horz" pos="4111">
          <p15:clr>
            <a:srgbClr val="F26B43"/>
          </p15:clr>
        </p15:guide>
        <p15:guide id="14" orient="horz" pos="109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SUX3yKyFvpY"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56287F-6081-435D-9BD0-CBEBE467DAD2}"/>
              </a:ext>
            </a:extLst>
          </p:cNvPr>
          <p:cNvSpPr>
            <a:spLocks noGrp="1"/>
          </p:cNvSpPr>
          <p:nvPr>
            <p:ph type="ctrTitle"/>
          </p:nvPr>
        </p:nvSpPr>
        <p:spPr>
          <a:xfrm>
            <a:off x="812110" y="1958830"/>
            <a:ext cx="7541315" cy="1349829"/>
          </a:xfrm>
        </p:spPr>
        <p:txBody>
          <a:bodyPr/>
          <a:lstStyle/>
          <a:p>
            <a:r>
              <a:rPr lang="sv-SE" dirty="0"/>
              <a:t>Balans krav och resurser och återhämtning</a:t>
            </a:r>
          </a:p>
        </p:txBody>
      </p:sp>
      <p:sp>
        <p:nvSpPr>
          <p:cNvPr id="3" name="Platshållare för text 2">
            <a:extLst>
              <a:ext uri="{FF2B5EF4-FFF2-40B4-BE49-F238E27FC236}">
                <a16:creationId xmlns:a16="http://schemas.microsoft.com/office/drawing/2014/main" id="{8385BFED-F067-42A9-9677-952FD34FD762}"/>
              </a:ext>
            </a:extLst>
          </p:cNvPr>
          <p:cNvSpPr>
            <a:spLocks noGrp="1"/>
          </p:cNvSpPr>
          <p:nvPr>
            <p:ph type="body" sz="quarter" idx="10"/>
          </p:nvPr>
        </p:nvSpPr>
        <p:spPr>
          <a:xfrm>
            <a:off x="812110" y="3549341"/>
            <a:ext cx="5704252" cy="251417"/>
          </a:xfrm>
        </p:spPr>
        <p:txBody>
          <a:bodyPr/>
          <a:lstStyle/>
          <a:p>
            <a:endParaRPr lang="sv-SE" dirty="0"/>
          </a:p>
        </p:txBody>
      </p:sp>
      <p:sp>
        <p:nvSpPr>
          <p:cNvPr id="4" name="Platshållare för text 3">
            <a:extLst>
              <a:ext uri="{FF2B5EF4-FFF2-40B4-BE49-F238E27FC236}">
                <a16:creationId xmlns:a16="http://schemas.microsoft.com/office/drawing/2014/main" id="{D7CDA9B6-0236-4250-9E69-E24E89AC7C71}"/>
              </a:ext>
            </a:extLst>
          </p:cNvPr>
          <p:cNvSpPr>
            <a:spLocks noGrp="1"/>
          </p:cNvSpPr>
          <p:nvPr>
            <p:ph type="body" sz="quarter" idx="11"/>
          </p:nvPr>
        </p:nvSpPr>
        <p:spPr>
          <a:xfrm>
            <a:off x="812110" y="3943522"/>
            <a:ext cx="5704252" cy="251417"/>
          </a:xfrm>
        </p:spPr>
        <p:txBody>
          <a:bodyPr/>
          <a:lstStyle/>
          <a:p>
            <a:endParaRPr lang="sv-SE"/>
          </a:p>
        </p:txBody>
      </p:sp>
    </p:spTree>
    <p:extLst>
      <p:ext uri="{BB962C8B-B14F-4D97-AF65-F5344CB8AC3E}">
        <p14:creationId xmlns:p14="http://schemas.microsoft.com/office/powerpoint/2010/main" val="2433399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35ED37-AC9E-4FF7-AEEE-6C851AB630E1}"/>
              </a:ext>
            </a:extLst>
          </p:cNvPr>
          <p:cNvSpPr>
            <a:spLocks noGrp="1"/>
          </p:cNvSpPr>
          <p:nvPr>
            <p:ph type="title"/>
          </p:nvPr>
        </p:nvSpPr>
        <p:spPr>
          <a:xfrm>
            <a:off x="359999" y="384250"/>
            <a:ext cx="6877709" cy="1147968"/>
          </a:xfrm>
        </p:spPr>
        <p:txBody>
          <a:bodyPr anchor="ctr">
            <a:normAutofit/>
          </a:bodyPr>
          <a:lstStyle/>
          <a:p>
            <a:r>
              <a:rPr lang="sv-SE" dirty="0"/>
              <a:t>Inventera frisk- och riskfaktorer </a:t>
            </a:r>
            <a:br>
              <a:rPr lang="sv-SE" dirty="0"/>
            </a:br>
            <a:r>
              <a:rPr lang="sv-SE" dirty="0"/>
              <a:t>kopplat till återhämtning</a:t>
            </a:r>
          </a:p>
        </p:txBody>
      </p:sp>
      <p:sp>
        <p:nvSpPr>
          <p:cNvPr id="6" name="Platshållare för innehåll 5">
            <a:extLst>
              <a:ext uri="{FF2B5EF4-FFF2-40B4-BE49-F238E27FC236}">
                <a16:creationId xmlns:a16="http://schemas.microsoft.com/office/drawing/2014/main" id="{C38A4C1C-B83E-46EF-B66D-467673FFE1E5}"/>
              </a:ext>
            </a:extLst>
          </p:cNvPr>
          <p:cNvSpPr>
            <a:spLocks noGrp="1"/>
          </p:cNvSpPr>
          <p:nvPr>
            <p:ph sz="half" idx="1"/>
          </p:nvPr>
        </p:nvSpPr>
        <p:spPr>
          <a:xfrm>
            <a:off x="360000" y="1736728"/>
            <a:ext cx="3958560" cy="4194629"/>
          </a:xfrm>
        </p:spPr>
        <p:txBody>
          <a:bodyPr>
            <a:normAutofit/>
          </a:bodyPr>
          <a:lstStyle/>
          <a:p>
            <a:r>
              <a:rPr lang="sv-SE" dirty="0"/>
              <a:t>Hur ser möjligheten till återhämtning ut hos oss? (utifrån variation, social gemenskap, hanterbarhet och rast/paus)</a:t>
            </a:r>
          </a:p>
          <a:p>
            <a:r>
              <a:rPr lang="sv-SE" dirty="0"/>
              <a:t>Hur kan vi hjälpa varandra att hitta möjlighet till återhämtning? </a:t>
            </a:r>
          </a:p>
        </p:txBody>
      </p:sp>
      <p:pic>
        <p:nvPicPr>
          <p:cNvPr id="14" name="Bildobjekt 13">
            <a:extLst>
              <a:ext uri="{FF2B5EF4-FFF2-40B4-BE49-F238E27FC236}">
                <a16:creationId xmlns:a16="http://schemas.microsoft.com/office/drawing/2014/main" id="{7C5F55C7-680D-4611-BC6F-8130281160F3}"/>
              </a:ext>
            </a:extLst>
          </p:cNvPr>
          <p:cNvPicPr>
            <a:picLocks noChangeAspect="1"/>
          </p:cNvPicPr>
          <p:nvPr/>
        </p:nvPicPr>
        <p:blipFill rotWithShape="1">
          <a:blip r:embed="rId3">
            <a:extLst>
              <a:ext uri="{28A0092B-C50C-407E-A947-70E740481C1C}">
                <a14:useLocalDpi xmlns:a14="http://schemas.microsoft.com/office/drawing/2010/main" val="0"/>
              </a:ext>
            </a:extLst>
          </a:blip>
          <a:srcRect l="3745" r="1894" b="4"/>
          <a:stretch/>
        </p:blipFill>
        <p:spPr>
          <a:xfrm>
            <a:off x="4825734" y="1736728"/>
            <a:ext cx="3958273" cy="4194629"/>
          </a:xfrm>
          <a:prstGeom prst="rect">
            <a:avLst/>
          </a:prstGeom>
          <a:noFill/>
        </p:spPr>
      </p:pic>
    </p:spTree>
    <p:extLst>
      <p:ext uri="{BB962C8B-B14F-4D97-AF65-F5344CB8AC3E}">
        <p14:creationId xmlns:p14="http://schemas.microsoft.com/office/powerpoint/2010/main" val="193562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5E49F5-24C3-440B-81CD-5B354B35BD71}"/>
              </a:ext>
            </a:extLst>
          </p:cNvPr>
          <p:cNvSpPr>
            <a:spLocks noGrp="1"/>
          </p:cNvSpPr>
          <p:nvPr>
            <p:ph type="title"/>
          </p:nvPr>
        </p:nvSpPr>
        <p:spPr>
          <a:xfrm>
            <a:off x="359999" y="384250"/>
            <a:ext cx="6877709" cy="1147968"/>
          </a:xfrm>
        </p:spPr>
        <p:txBody>
          <a:bodyPr anchor="ctr">
            <a:normAutofit/>
          </a:bodyPr>
          <a:lstStyle/>
          <a:p>
            <a:r>
              <a:rPr lang="sv-SE" dirty="0"/>
              <a:t>Frisk- och riskfaktorer</a:t>
            </a:r>
          </a:p>
        </p:txBody>
      </p:sp>
      <p:pic>
        <p:nvPicPr>
          <p:cNvPr id="4" name="Bildobjekt 3">
            <a:extLst>
              <a:ext uri="{FF2B5EF4-FFF2-40B4-BE49-F238E27FC236}">
                <a16:creationId xmlns:a16="http://schemas.microsoft.com/office/drawing/2014/main" id="{605BD276-690C-4B79-8CEB-D08C74EED2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00" y="2052042"/>
            <a:ext cx="3564000" cy="3564000"/>
          </a:xfrm>
          <a:prstGeom prst="rect">
            <a:avLst/>
          </a:prstGeom>
          <a:noFill/>
        </p:spPr>
      </p:pic>
      <p:sp>
        <p:nvSpPr>
          <p:cNvPr id="3" name="Platshållare för innehåll 2">
            <a:extLst>
              <a:ext uri="{FF2B5EF4-FFF2-40B4-BE49-F238E27FC236}">
                <a16:creationId xmlns:a16="http://schemas.microsoft.com/office/drawing/2014/main" id="{3F5B8CC8-EDA5-4176-968C-A4367FA5C81B}"/>
              </a:ext>
            </a:extLst>
          </p:cNvPr>
          <p:cNvSpPr>
            <a:spLocks noGrp="1"/>
          </p:cNvSpPr>
          <p:nvPr>
            <p:ph sz="half" idx="10"/>
          </p:nvPr>
        </p:nvSpPr>
        <p:spPr>
          <a:xfrm>
            <a:off x="360000" y="1736728"/>
            <a:ext cx="4302000" cy="4194629"/>
          </a:xfrm>
        </p:spPr>
        <p:txBody>
          <a:bodyPr>
            <a:normAutofit/>
          </a:bodyPr>
          <a:lstStyle/>
          <a:p>
            <a:r>
              <a:rPr lang="sv-SE" dirty="0"/>
              <a:t>Skriv in era frisk- och/eller riskfaktorer i er handlingsplan i </a:t>
            </a:r>
            <a:r>
              <a:rPr lang="sv-SE" dirty="0" err="1"/>
              <a:t>stratsys</a:t>
            </a:r>
            <a:r>
              <a:rPr lang="sv-SE" dirty="0"/>
              <a:t> utifrån er diskussion om vilka möjligheter det finns för återhämtning. </a:t>
            </a:r>
          </a:p>
          <a:p>
            <a:endParaRPr lang="sv-SE" dirty="0"/>
          </a:p>
        </p:txBody>
      </p:sp>
    </p:spTree>
    <p:extLst>
      <p:ext uri="{BB962C8B-B14F-4D97-AF65-F5344CB8AC3E}">
        <p14:creationId xmlns:p14="http://schemas.microsoft.com/office/powerpoint/2010/main" val="3509473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C1595915-490D-486D-9F5C-7BBBAD6F7D62}"/>
              </a:ext>
            </a:extLst>
          </p:cNvPr>
          <p:cNvSpPr>
            <a:spLocks noGrp="1"/>
          </p:cNvSpPr>
          <p:nvPr>
            <p:ph type="body" sz="quarter" idx="11"/>
          </p:nvPr>
        </p:nvSpPr>
        <p:spPr/>
        <p:txBody>
          <a:bodyPr/>
          <a:lstStyle/>
          <a:p>
            <a:endParaRPr lang="sv-SE"/>
          </a:p>
        </p:txBody>
      </p:sp>
    </p:spTree>
    <p:extLst>
      <p:ext uri="{BB962C8B-B14F-4D97-AF65-F5344CB8AC3E}">
        <p14:creationId xmlns:p14="http://schemas.microsoft.com/office/powerpoint/2010/main" val="4224588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A7AE140-709B-4AE0-9073-DA6D4CF6BC40}"/>
              </a:ext>
            </a:extLst>
          </p:cNvPr>
          <p:cNvSpPr>
            <a:spLocks noGrp="1"/>
          </p:cNvSpPr>
          <p:nvPr>
            <p:ph type="title"/>
          </p:nvPr>
        </p:nvSpPr>
        <p:spPr/>
        <p:txBody>
          <a:bodyPr/>
          <a:lstStyle/>
          <a:p>
            <a:r>
              <a:rPr lang="sv-SE" dirty="0"/>
              <a:t>Film om balans mellan krav och resurser</a:t>
            </a:r>
          </a:p>
        </p:txBody>
      </p:sp>
      <p:sp>
        <p:nvSpPr>
          <p:cNvPr id="5" name="Platshållare för innehåll 4">
            <a:extLst>
              <a:ext uri="{FF2B5EF4-FFF2-40B4-BE49-F238E27FC236}">
                <a16:creationId xmlns:a16="http://schemas.microsoft.com/office/drawing/2014/main" id="{D7C5D2AE-67CE-4F0F-B005-7C826B35AAED}"/>
              </a:ext>
            </a:extLst>
          </p:cNvPr>
          <p:cNvSpPr>
            <a:spLocks noGrp="1"/>
          </p:cNvSpPr>
          <p:nvPr>
            <p:ph idx="11"/>
          </p:nvPr>
        </p:nvSpPr>
        <p:spPr/>
        <p:txBody>
          <a:bodyPr/>
          <a:lstStyle/>
          <a:p>
            <a:endParaRPr lang="sv-SE" dirty="0"/>
          </a:p>
          <a:p>
            <a:endParaRPr lang="sv-SE" dirty="0"/>
          </a:p>
        </p:txBody>
      </p:sp>
      <p:pic>
        <p:nvPicPr>
          <p:cNvPr id="3" name="Onlinemedia 2" title="Krav och resurser i arbetet">
            <a:hlinkClick r:id="" action="ppaction://media"/>
            <a:extLst>
              <a:ext uri="{FF2B5EF4-FFF2-40B4-BE49-F238E27FC236}">
                <a16:creationId xmlns:a16="http://schemas.microsoft.com/office/drawing/2014/main" id="{D9B90F2E-64F4-43A8-BF66-658FCB95D633}"/>
              </a:ext>
            </a:extLst>
          </p:cNvPr>
          <p:cNvPicPr>
            <a:picLocks noRot="1" noChangeAspect="1"/>
          </p:cNvPicPr>
          <p:nvPr>
            <a:videoFile r:link="rId1"/>
          </p:nvPr>
        </p:nvPicPr>
        <p:blipFill>
          <a:blip r:embed="rId4"/>
          <a:stretch>
            <a:fillRect/>
          </a:stretch>
        </p:blipFill>
        <p:spPr>
          <a:xfrm>
            <a:off x="811631" y="1418955"/>
            <a:ext cx="6877709" cy="4919852"/>
          </a:xfrm>
          <a:prstGeom prst="rect">
            <a:avLst/>
          </a:prstGeom>
        </p:spPr>
      </p:pic>
    </p:spTree>
    <p:extLst>
      <p:ext uri="{BB962C8B-B14F-4D97-AF65-F5344CB8AC3E}">
        <p14:creationId xmlns:p14="http://schemas.microsoft.com/office/powerpoint/2010/main" val="2017824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 Arbetsbelastning</a:t>
            </a:r>
          </a:p>
        </p:txBody>
      </p:sp>
      <p:sp>
        <p:nvSpPr>
          <p:cNvPr id="3" name="Platshållare för innehåll 2"/>
          <p:cNvSpPr>
            <a:spLocks noGrp="1"/>
          </p:cNvSpPr>
          <p:nvPr>
            <p:ph idx="1"/>
          </p:nvPr>
        </p:nvSpPr>
        <p:spPr/>
        <p:txBody>
          <a:bodyPr/>
          <a:lstStyle/>
          <a:p>
            <a:r>
              <a:rPr lang="sv-SE" sz="2400" dirty="0"/>
              <a:t>Arbetsgivaren ska se till att de arbetsuppgifter och befogenheter som tilldelas arbetstagarna inte ger upphov till ohälsosam arbetsbelastning. Det innebär att resurserna ska anpassas till kraven i arbetet.</a:t>
            </a:r>
          </a:p>
          <a:p>
            <a:endParaRPr lang="sv-SE" sz="2400" dirty="0"/>
          </a:p>
        </p:txBody>
      </p:sp>
      <p:pic>
        <p:nvPicPr>
          <p:cNvPr id="2051" name="Picture 3"/>
          <p:cNvPicPr>
            <a:picLocks noChangeAspect="1" noChangeArrowheads="1"/>
          </p:cNvPicPr>
          <p:nvPr/>
        </p:nvPicPr>
        <p:blipFill>
          <a:blip r:embed="rId3"/>
          <a:srcRect/>
          <a:stretch>
            <a:fillRect/>
          </a:stretch>
        </p:blipFill>
        <p:spPr bwMode="auto">
          <a:xfrm>
            <a:off x="2047552" y="3537363"/>
            <a:ext cx="4176268" cy="256043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CE5C37-CEFF-4114-A0DC-BF172CED9463}"/>
              </a:ext>
            </a:extLst>
          </p:cNvPr>
          <p:cNvSpPr>
            <a:spLocks noGrp="1"/>
          </p:cNvSpPr>
          <p:nvPr>
            <p:ph type="title"/>
          </p:nvPr>
        </p:nvSpPr>
        <p:spPr/>
        <p:txBody>
          <a:bodyPr/>
          <a:lstStyle/>
          <a:p>
            <a:r>
              <a:rPr lang="sv-SE" dirty="0"/>
              <a:t>Arbetets krav</a:t>
            </a:r>
          </a:p>
        </p:txBody>
      </p:sp>
      <p:sp>
        <p:nvSpPr>
          <p:cNvPr id="3" name="Platshållare för innehåll 2">
            <a:extLst>
              <a:ext uri="{FF2B5EF4-FFF2-40B4-BE49-F238E27FC236}">
                <a16:creationId xmlns:a16="http://schemas.microsoft.com/office/drawing/2014/main" id="{804AD043-F2DC-4F8E-BD55-C5F8843A7924}"/>
              </a:ext>
            </a:extLst>
          </p:cNvPr>
          <p:cNvSpPr>
            <a:spLocks noGrp="1"/>
          </p:cNvSpPr>
          <p:nvPr>
            <p:ph idx="11"/>
          </p:nvPr>
        </p:nvSpPr>
        <p:spPr/>
        <p:txBody>
          <a:bodyPr/>
          <a:lstStyle/>
          <a:p>
            <a:pPr marL="0" indent="0" defTabSz="457200">
              <a:lnSpc>
                <a:spcPct val="100000"/>
              </a:lnSpc>
              <a:spcBef>
                <a:spcPts val="0"/>
              </a:spcBef>
              <a:spcAft>
                <a:spcPts val="0"/>
              </a:spcAft>
              <a:buNone/>
              <a:defRPr/>
            </a:pPr>
            <a:r>
              <a:rPr kumimoji="0" lang="sv-SE" sz="2000" b="0" i="0" u="none" strike="noStrike" kern="1200" cap="none" spc="0" normalizeH="0" baseline="0" noProof="0" dirty="0">
                <a:ln>
                  <a:noFill/>
                </a:ln>
                <a:solidFill>
                  <a:prstClr val="black"/>
                </a:solidFill>
                <a:effectLst/>
                <a:uLnTx/>
                <a:uFillTx/>
                <a:latin typeface="+mn-lt"/>
                <a:ea typeface="+mn-ea"/>
                <a:cs typeface="+mn-cs"/>
              </a:rPr>
              <a:t>Tilldelning av arbetsuppgifter innebär olika former av krav:</a:t>
            </a:r>
          </a:p>
          <a:p>
            <a:pPr marL="0" indent="0" defTabSz="457200">
              <a:lnSpc>
                <a:spcPct val="100000"/>
              </a:lnSpc>
              <a:spcBef>
                <a:spcPts val="0"/>
              </a:spcBef>
              <a:spcAft>
                <a:spcPts val="0"/>
              </a:spcAft>
              <a:buNone/>
              <a:defRPr/>
            </a:pPr>
            <a:endParaRPr kumimoji="0" lang="sv-SE" sz="2000" b="0" i="0" u="none" strike="noStrike" kern="1200" cap="none" spc="0" normalizeH="0" baseline="0" noProof="0" dirty="0">
              <a:ln>
                <a:noFill/>
              </a:ln>
              <a:solidFill>
                <a:prstClr val="black"/>
              </a:solidFill>
              <a:effectLst/>
              <a:uLnTx/>
              <a:uFillTx/>
              <a:latin typeface="+mn-lt"/>
              <a:ea typeface="+mn-ea"/>
              <a:cs typeface="+mn-cs"/>
            </a:endParaRPr>
          </a:p>
          <a:p>
            <a:pPr defTabSz="457200">
              <a:lnSpc>
                <a:spcPct val="100000"/>
              </a:lnSpc>
              <a:spcBef>
                <a:spcPts val="0"/>
              </a:spcBef>
              <a:spcAft>
                <a:spcPts val="0"/>
              </a:spcAft>
              <a:defRPr/>
            </a:pPr>
            <a:r>
              <a:rPr lang="sv-SE" dirty="0">
                <a:solidFill>
                  <a:prstClr val="black"/>
                </a:solidFill>
              </a:rPr>
              <a:t>Vilka arbetsuppgifter ska utföras och till </a:t>
            </a:r>
            <a:r>
              <a:rPr kumimoji="0" lang="sv-SE" sz="2000" b="0" i="0" u="none" strike="noStrike" kern="1200" cap="none" spc="0" normalizeH="0" baseline="0" noProof="0" dirty="0">
                <a:ln>
                  <a:noFill/>
                </a:ln>
                <a:solidFill>
                  <a:prstClr val="black"/>
                </a:solidFill>
                <a:effectLst/>
                <a:uLnTx/>
                <a:uFillTx/>
                <a:latin typeface="+mn-lt"/>
                <a:ea typeface="+mn-ea"/>
                <a:cs typeface="+mn-cs"/>
              </a:rPr>
              <a:t>vilken servicenivå</a:t>
            </a:r>
          </a:p>
          <a:p>
            <a:pPr defTabSz="457200">
              <a:lnSpc>
                <a:spcPct val="100000"/>
              </a:lnSpc>
              <a:spcBef>
                <a:spcPts val="0"/>
              </a:spcBef>
              <a:spcAft>
                <a:spcPts val="0"/>
              </a:spcAft>
              <a:defRPr/>
            </a:pPr>
            <a:endParaRPr kumimoji="0" lang="sv-SE" sz="2000" b="0" i="0" u="none" strike="noStrike" kern="1200" cap="none" spc="0" normalizeH="0" baseline="0" noProof="0" dirty="0">
              <a:ln>
                <a:noFill/>
              </a:ln>
              <a:solidFill>
                <a:prstClr val="black"/>
              </a:solidFill>
              <a:effectLst/>
              <a:uLnTx/>
              <a:uFillTx/>
              <a:latin typeface="+mn-lt"/>
              <a:ea typeface="+mn-ea"/>
              <a:cs typeface="+mn-cs"/>
            </a:endParaRPr>
          </a:p>
          <a:p>
            <a:pPr defTabSz="457200">
              <a:lnSpc>
                <a:spcPct val="100000"/>
              </a:lnSpc>
              <a:spcBef>
                <a:spcPts val="0"/>
              </a:spcBef>
              <a:spcAft>
                <a:spcPts val="0"/>
              </a:spcAft>
              <a:defRPr/>
            </a:pPr>
            <a:r>
              <a:rPr kumimoji="0" lang="sv-SE" sz="2000" b="0" i="0" u="none" strike="noStrike" kern="1200" cap="none" spc="0" normalizeH="0" baseline="0" noProof="0" dirty="0">
                <a:ln>
                  <a:noFill/>
                </a:ln>
                <a:solidFill>
                  <a:prstClr val="black"/>
                </a:solidFill>
                <a:effectLst/>
                <a:uLnTx/>
                <a:uFillTx/>
                <a:latin typeface="+mn-lt"/>
                <a:ea typeface="+mn-ea"/>
                <a:cs typeface="+mn-cs"/>
              </a:rPr>
              <a:t>Hur mycket som skall göras</a:t>
            </a:r>
          </a:p>
          <a:p>
            <a:pPr defTabSz="457200">
              <a:lnSpc>
                <a:spcPct val="100000"/>
              </a:lnSpc>
              <a:spcBef>
                <a:spcPts val="0"/>
              </a:spcBef>
              <a:spcAft>
                <a:spcPts val="0"/>
              </a:spcAft>
              <a:defRPr/>
            </a:pPr>
            <a:endParaRPr kumimoji="0" lang="sv-SE" sz="2000" b="0" i="0" u="none" strike="noStrike" kern="1200" cap="none" spc="0" normalizeH="0" baseline="0" noProof="0" dirty="0">
              <a:ln>
                <a:noFill/>
              </a:ln>
              <a:solidFill>
                <a:prstClr val="black"/>
              </a:solidFill>
              <a:effectLst/>
              <a:uLnTx/>
              <a:uFillTx/>
              <a:latin typeface="+mn-lt"/>
              <a:ea typeface="+mn-ea"/>
              <a:cs typeface="+mn-cs"/>
            </a:endParaRPr>
          </a:p>
          <a:p>
            <a:pPr defTabSz="457200">
              <a:lnSpc>
                <a:spcPct val="100000"/>
              </a:lnSpc>
              <a:spcBef>
                <a:spcPts val="0"/>
              </a:spcBef>
              <a:spcAft>
                <a:spcPts val="0"/>
              </a:spcAft>
              <a:defRPr/>
            </a:pPr>
            <a:r>
              <a:rPr lang="sv-SE" dirty="0">
                <a:solidFill>
                  <a:prstClr val="black"/>
                </a:solidFill>
              </a:rPr>
              <a:t>Vilka tidsramar som finns </a:t>
            </a:r>
          </a:p>
          <a:p>
            <a:pPr defTabSz="457200">
              <a:lnSpc>
                <a:spcPct val="100000"/>
              </a:lnSpc>
              <a:spcBef>
                <a:spcPts val="0"/>
              </a:spcBef>
              <a:spcAft>
                <a:spcPts val="0"/>
              </a:spcAft>
              <a:defRPr/>
            </a:pPr>
            <a:endParaRPr lang="sv-SE" dirty="0">
              <a:solidFill>
                <a:prstClr val="black"/>
              </a:solidFill>
            </a:endParaRPr>
          </a:p>
          <a:p>
            <a:pPr marL="0" indent="0" defTabSz="457200">
              <a:lnSpc>
                <a:spcPct val="100000"/>
              </a:lnSpc>
              <a:spcBef>
                <a:spcPts val="0"/>
              </a:spcBef>
              <a:spcAft>
                <a:spcPts val="0"/>
              </a:spcAft>
              <a:buNone/>
              <a:defRPr/>
            </a:pPr>
            <a:r>
              <a:rPr kumimoji="0" lang="sv-SE" sz="2000" b="0" i="0" u="none" strike="noStrike" kern="1200" cap="none" spc="0" normalizeH="0" baseline="0" noProof="0" dirty="0">
                <a:ln>
                  <a:noFill/>
                </a:ln>
                <a:solidFill>
                  <a:prstClr val="black"/>
                </a:solidFill>
                <a:effectLst/>
                <a:uLnTx/>
                <a:uFillTx/>
                <a:latin typeface="+mn-lt"/>
                <a:ea typeface="+mn-ea"/>
                <a:cs typeface="+mn-cs"/>
              </a:rPr>
              <a:t>Både den fysiska och sociala arbetsmiljön kan påverka vårt arbete och kraven som ställs. </a:t>
            </a:r>
          </a:p>
        </p:txBody>
      </p:sp>
    </p:spTree>
    <p:extLst>
      <p:ext uri="{BB962C8B-B14F-4D97-AF65-F5344CB8AC3E}">
        <p14:creationId xmlns:p14="http://schemas.microsoft.com/office/powerpoint/2010/main" val="2699917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849EB4-37EB-40FE-A829-BF03A744B73A}"/>
              </a:ext>
            </a:extLst>
          </p:cNvPr>
          <p:cNvSpPr>
            <a:spLocks noGrp="1"/>
          </p:cNvSpPr>
          <p:nvPr>
            <p:ph type="title"/>
          </p:nvPr>
        </p:nvSpPr>
        <p:spPr/>
        <p:txBody>
          <a:bodyPr/>
          <a:lstStyle/>
          <a:p>
            <a:r>
              <a:rPr lang="sv-SE" dirty="0"/>
              <a:t>Arbetets resurser</a:t>
            </a:r>
          </a:p>
        </p:txBody>
      </p:sp>
      <p:sp>
        <p:nvSpPr>
          <p:cNvPr id="3" name="Platshållare för innehåll 2">
            <a:extLst>
              <a:ext uri="{FF2B5EF4-FFF2-40B4-BE49-F238E27FC236}">
                <a16:creationId xmlns:a16="http://schemas.microsoft.com/office/drawing/2014/main" id="{BBA2C436-6A7D-4ECD-B369-116304FE4079}"/>
              </a:ext>
            </a:extLst>
          </p:cNvPr>
          <p:cNvSpPr>
            <a:spLocks noGrp="1"/>
          </p:cNvSpPr>
          <p:nvPr>
            <p:ph idx="11"/>
          </p:nvPr>
        </p:nvSpPr>
        <p:spPr>
          <a:xfrm>
            <a:off x="791999" y="1736725"/>
            <a:ext cx="8187613" cy="40320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mn-lt"/>
                <a:ea typeface="+mn-ea"/>
                <a:cs typeface="+mn-cs"/>
              </a:rPr>
              <a:t>Resurser behövs för att balansera och bidra till att kunna hantera kraven.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solidFill>
                  <a:prstClr val="black"/>
                </a:solidFill>
              </a:rPr>
              <a:t>Resurser kan vara:</a:t>
            </a:r>
            <a:endParaRPr kumimoji="0" lang="sv-SE" sz="2000" b="0" i="0" u="none" strike="noStrike" kern="1200" cap="none" spc="0" normalizeH="0" baseline="0" noProof="0" dirty="0">
              <a:ln>
                <a:noFill/>
              </a:ln>
              <a:solidFill>
                <a:prstClr val="black"/>
              </a:solidFill>
              <a:effectLst/>
              <a:uLnTx/>
              <a:uFillTx/>
              <a:latin typeface="+mn-lt"/>
              <a:ea typeface="+mn-ea"/>
              <a:cs typeface="+mn-cs"/>
            </a:endParaRPr>
          </a:p>
          <a:p>
            <a:pPr defTabSz="457200">
              <a:lnSpc>
                <a:spcPct val="100000"/>
              </a:lnSpc>
              <a:spcBef>
                <a:spcPts val="0"/>
              </a:spcBef>
              <a:spcAft>
                <a:spcPts val="0"/>
              </a:spcAft>
              <a:defRPr/>
            </a:pPr>
            <a:r>
              <a:rPr lang="sv-SE" dirty="0">
                <a:solidFill>
                  <a:prstClr val="black"/>
                </a:solidFill>
              </a:rPr>
              <a:t>Arbetsmetoder </a:t>
            </a:r>
            <a:r>
              <a:rPr lang="sv-SE" sz="1600" dirty="0">
                <a:solidFill>
                  <a:prstClr val="black"/>
                </a:solidFill>
              </a:rPr>
              <a:t>(på vilket sätt arbetar vi och kan vi utveckla detta?</a:t>
            </a:r>
          </a:p>
          <a:p>
            <a:pPr defTabSz="457200">
              <a:lnSpc>
                <a:spcPct val="100000"/>
              </a:lnSpc>
              <a:spcBef>
                <a:spcPts val="0"/>
              </a:spcBef>
              <a:spcAft>
                <a:spcPts val="0"/>
              </a:spcAft>
              <a:defRPr/>
            </a:pPr>
            <a:r>
              <a:rPr lang="sv-SE" dirty="0">
                <a:solidFill>
                  <a:prstClr val="black"/>
                </a:solidFill>
              </a:rPr>
              <a:t>Tid </a:t>
            </a:r>
            <a:r>
              <a:rPr lang="sv-SE" sz="1600" dirty="0">
                <a:solidFill>
                  <a:prstClr val="black"/>
                </a:solidFill>
              </a:rPr>
              <a:t>(vilket tidsutrymme har vi?)</a:t>
            </a:r>
          </a:p>
          <a:p>
            <a:pPr defTabSz="457200">
              <a:lnSpc>
                <a:spcPct val="100000"/>
              </a:lnSpc>
              <a:spcBef>
                <a:spcPts val="0"/>
              </a:spcBef>
              <a:spcAft>
                <a:spcPts val="0"/>
              </a:spcAft>
              <a:defRPr/>
            </a:pPr>
            <a:r>
              <a:rPr lang="sv-SE" dirty="0">
                <a:solidFill>
                  <a:prstClr val="black"/>
                </a:solidFill>
              </a:rPr>
              <a:t>Kompetens </a:t>
            </a:r>
            <a:r>
              <a:rPr lang="sv-SE" sz="1600" dirty="0">
                <a:solidFill>
                  <a:prstClr val="black"/>
                </a:solidFill>
              </a:rPr>
              <a:t>(finns tillräcklig kompetens?)</a:t>
            </a:r>
          </a:p>
          <a:p>
            <a:pPr defTabSz="457200">
              <a:lnSpc>
                <a:spcPct val="100000"/>
              </a:lnSpc>
              <a:spcBef>
                <a:spcPts val="0"/>
              </a:spcBef>
              <a:spcAft>
                <a:spcPts val="0"/>
              </a:spcAft>
              <a:defRPr/>
            </a:pPr>
            <a:r>
              <a:rPr lang="sv-SE" dirty="0">
                <a:solidFill>
                  <a:prstClr val="black"/>
                </a:solidFill>
              </a:rPr>
              <a:t>Tydligt arbetsinnehåll </a:t>
            </a:r>
            <a:r>
              <a:rPr lang="sv-SE" sz="1600" dirty="0">
                <a:solidFill>
                  <a:prstClr val="black"/>
                </a:solidFill>
              </a:rPr>
              <a:t>(vet alla vad man ska göra?)</a:t>
            </a:r>
            <a:endParaRPr lang="sv-SE" dirty="0">
              <a:solidFill>
                <a:prstClr val="black"/>
              </a:solidFill>
            </a:endParaRPr>
          </a:p>
          <a:p>
            <a:pPr defTabSz="457200">
              <a:lnSpc>
                <a:spcPct val="100000"/>
              </a:lnSpc>
              <a:spcBef>
                <a:spcPts val="0"/>
              </a:spcBef>
              <a:spcAft>
                <a:spcPts val="0"/>
              </a:spcAft>
              <a:defRPr/>
            </a:pPr>
            <a:r>
              <a:rPr lang="sv-SE" dirty="0">
                <a:solidFill>
                  <a:prstClr val="black"/>
                </a:solidFill>
              </a:rPr>
              <a:t>Socialt stöd </a:t>
            </a:r>
            <a:r>
              <a:rPr lang="sv-SE" sz="1600" dirty="0">
                <a:solidFill>
                  <a:prstClr val="black"/>
                </a:solidFill>
              </a:rPr>
              <a:t>(vilket stöd får vi av kollegor och chef?)</a:t>
            </a:r>
          </a:p>
          <a:p>
            <a:pPr defTabSz="457200">
              <a:lnSpc>
                <a:spcPct val="100000"/>
              </a:lnSpc>
              <a:spcBef>
                <a:spcPts val="0"/>
              </a:spcBef>
              <a:spcAft>
                <a:spcPts val="0"/>
              </a:spcAft>
              <a:defRPr/>
            </a:pPr>
            <a:r>
              <a:rPr lang="sv-SE" dirty="0">
                <a:solidFill>
                  <a:prstClr val="black"/>
                </a:solidFill>
              </a:rPr>
              <a:t>Återhämtning </a:t>
            </a:r>
            <a:r>
              <a:rPr lang="sv-SE" sz="1600" dirty="0">
                <a:solidFill>
                  <a:prstClr val="black"/>
                </a:solidFill>
              </a:rPr>
              <a:t>(vilka möjligheter till återhämtning finns?</a:t>
            </a:r>
          </a:p>
          <a:p>
            <a:pPr defTabSz="457200">
              <a:lnSpc>
                <a:spcPct val="100000"/>
              </a:lnSpc>
              <a:spcBef>
                <a:spcPts val="0"/>
              </a:spcBef>
              <a:spcAft>
                <a:spcPts val="0"/>
              </a:spcAft>
              <a:defRPr/>
            </a:pPr>
            <a:r>
              <a:rPr lang="sv-SE" dirty="0"/>
              <a:t>Återkoppling </a:t>
            </a:r>
            <a:r>
              <a:rPr lang="sv-SE" sz="1600" dirty="0"/>
              <a:t>(får vi återkoppling på våra insatser, från ex brukare, kollegor, chef?)</a:t>
            </a:r>
          </a:p>
          <a:p>
            <a:pPr defTabSz="457200">
              <a:lnSpc>
                <a:spcPct val="100000"/>
              </a:lnSpc>
              <a:spcBef>
                <a:spcPts val="0"/>
              </a:spcBef>
              <a:spcAft>
                <a:spcPts val="0"/>
              </a:spcAft>
              <a:defRPr/>
            </a:pPr>
            <a:r>
              <a:rPr lang="sv-SE" dirty="0"/>
              <a:t>Bemanning </a:t>
            </a:r>
            <a:r>
              <a:rPr lang="sv-SE" sz="1600" dirty="0"/>
              <a:t>(är vi rätt bemannade utifrån uppdraget?)</a:t>
            </a:r>
            <a:endParaRPr lang="sv-SE" dirty="0"/>
          </a:p>
        </p:txBody>
      </p:sp>
    </p:spTree>
    <p:extLst>
      <p:ext uri="{BB962C8B-B14F-4D97-AF65-F5344CB8AC3E}">
        <p14:creationId xmlns:p14="http://schemas.microsoft.com/office/powerpoint/2010/main" val="3286870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C7BC3CAB-0A91-4B90-9A96-2FAF5B5E47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9495" y="3202240"/>
            <a:ext cx="3011566" cy="2970166"/>
          </a:xfrm>
          <a:prstGeom prst="rect">
            <a:avLst/>
          </a:prstGeom>
          <a:noFill/>
          <a:ln>
            <a:noFill/>
          </a:ln>
        </p:spPr>
      </p:pic>
      <p:sp>
        <p:nvSpPr>
          <p:cNvPr id="3" name="Platshållare för innehåll 2">
            <a:extLst>
              <a:ext uri="{FF2B5EF4-FFF2-40B4-BE49-F238E27FC236}">
                <a16:creationId xmlns:a16="http://schemas.microsoft.com/office/drawing/2014/main" id="{7E6C339C-D0DB-41BB-9853-33C386BF04A1}"/>
              </a:ext>
            </a:extLst>
          </p:cNvPr>
          <p:cNvSpPr>
            <a:spLocks noGrp="1"/>
          </p:cNvSpPr>
          <p:nvPr>
            <p:ph type="body" sz="quarter" idx="13"/>
          </p:nvPr>
        </p:nvSpPr>
        <p:spPr>
          <a:xfrm>
            <a:off x="439555" y="1289977"/>
            <a:ext cx="7081127" cy="4514921"/>
          </a:xfrm>
        </p:spPr>
        <p:txBody>
          <a:bodyPr vert="horz" lIns="0" tIns="0" rIns="0" bIns="0" rtlCol="0" anchor="t">
            <a:normAutofit/>
          </a:bodyPr>
          <a:lstStyle/>
          <a:p>
            <a:pPr marL="342900" indent="-342900">
              <a:buAutoNum type="arabicPeriod"/>
            </a:pPr>
            <a:r>
              <a:rPr lang="sv-SE" sz="2100" dirty="0">
                <a:ea typeface="+mn-lt"/>
                <a:cs typeface="+mn-lt"/>
              </a:rPr>
              <a:t>Känner vi till vilka arbetsuppgifter vi ska utföra och vilket resultat som förväntas?</a:t>
            </a:r>
            <a:endParaRPr lang="sv-SE" sz="2100" dirty="0">
              <a:cs typeface="Arial" panose="020B0604020202020204"/>
            </a:endParaRPr>
          </a:p>
          <a:p>
            <a:pPr marL="342900" indent="-342900">
              <a:buAutoNum type="arabicPeriod"/>
            </a:pPr>
            <a:r>
              <a:rPr lang="sv-SE" sz="2100" dirty="0"/>
              <a:t>Hur ska arbetsgruppen arbeta för att uppleva balans mellan enhetens krav och resurser? </a:t>
            </a:r>
            <a:endParaRPr lang="sv-SE" dirty="0"/>
          </a:p>
          <a:p>
            <a:pPr marL="342900" indent="-342900">
              <a:buAutoNum type="arabicPeriod"/>
            </a:pPr>
            <a:r>
              <a:rPr lang="sv-SE" sz="2100" dirty="0"/>
              <a:t>Känner vi till hur vi ska prioritera om det inte finns tillräcklig tid för att utföra alla arbetsuppgifter? </a:t>
            </a:r>
          </a:p>
        </p:txBody>
      </p:sp>
      <p:sp>
        <p:nvSpPr>
          <p:cNvPr id="2" name="Rubrik 1">
            <a:extLst>
              <a:ext uri="{FF2B5EF4-FFF2-40B4-BE49-F238E27FC236}">
                <a16:creationId xmlns:a16="http://schemas.microsoft.com/office/drawing/2014/main" id="{89A2F790-F19B-43B0-BB25-D789D5D580AF}"/>
              </a:ext>
            </a:extLst>
          </p:cNvPr>
          <p:cNvSpPr>
            <a:spLocks noGrp="1"/>
          </p:cNvSpPr>
          <p:nvPr>
            <p:ph type="title"/>
          </p:nvPr>
        </p:nvSpPr>
        <p:spPr>
          <a:xfrm>
            <a:off x="439556" y="369750"/>
            <a:ext cx="6877709" cy="552719"/>
          </a:xfrm>
        </p:spPr>
        <p:txBody>
          <a:bodyPr anchor="ctr">
            <a:normAutofit fontScale="90000"/>
          </a:bodyPr>
          <a:lstStyle/>
          <a:p>
            <a:r>
              <a:rPr lang="sv-SE" dirty="0"/>
              <a:t>Diskussionsfrågor i mindre grupp</a:t>
            </a:r>
          </a:p>
        </p:txBody>
      </p:sp>
      <p:sp>
        <p:nvSpPr>
          <p:cNvPr id="5" name="Platshållare för bildnummer 4">
            <a:extLst>
              <a:ext uri="{FF2B5EF4-FFF2-40B4-BE49-F238E27FC236}">
                <a16:creationId xmlns:a16="http://schemas.microsoft.com/office/drawing/2014/main" id="{0E0F5AAA-0196-4E68-86BD-1B6906DCCA49}"/>
              </a:ext>
            </a:extLst>
          </p:cNvPr>
          <p:cNvSpPr>
            <a:spLocks noGrp="1"/>
          </p:cNvSpPr>
          <p:nvPr>
            <p:ph type="sldNum" sz="quarter" idx="11"/>
          </p:nvPr>
        </p:nvSpPr>
        <p:spPr/>
        <p:txBody>
          <a:bodyPr/>
          <a:lstStyle/>
          <a:p>
            <a:pPr>
              <a:spcAft>
                <a:spcPts val="450"/>
              </a:spcAft>
            </a:pPr>
            <a:fld id="{CCB980A4-8073-2E47-BD49-CDC58DACAC28}" type="slidenum">
              <a:rPr lang="sv-SE" smtClean="0"/>
              <a:pPr>
                <a:spcAft>
                  <a:spcPts val="450"/>
                </a:spcAft>
              </a:pPr>
              <a:t>6</a:t>
            </a:fld>
            <a:endParaRPr lang="sv-SE"/>
          </a:p>
        </p:txBody>
      </p:sp>
    </p:spTree>
    <p:extLst>
      <p:ext uri="{BB962C8B-B14F-4D97-AF65-F5344CB8AC3E}">
        <p14:creationId xmlns:p14="http://schemas.microsoft.com/office/powerpoint/2010/main" val="27096374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97601C7-69EF-468B-8A3D-6FE2B43A6A48}"/>
              </a:ext>
            </a:extLst>
          </p:cNvPr>
          <p:cNvSpPr>
            <a:spLocks noGrp="1"/>
          </p:cNvSpPr>
          <p:nvPr>
            <p:ph type="title"/>
          </p:nvPr>
        </p:nvSpPr>
        <p:spPr>
          <a:xfrm>
            <a:off x="359999" y="384250"/>
            <a:ext cx="6877709" cy="1147968"/>
          </a:xfrm>
        </p:spPr>
        <p:txBody>
          <a:bodyPr anchor="ctr">
            <a:normAutofit/>
          </a:bodyPr>
          <a:lstStyle/>
          <a:p>
            <a:r>
              <a:rPr lang="sv-SE" dirty="0"/>
              <a:t>Frisk- och riskfaktorer</a:t>
            </a:r>
          </a:p>
        </p:txBody>
      </p:sp>
      <p:sp>
        <p:nvSpPr>
          <p:cNvPr id="3" name="Platshållare för text 2">
            <a:extLst>
              <a:ext uri="{FF2B5EF4-FFF2-40B4-BE49-F238E27FC236}">
                <a16:creationId xmlns:a16="http://schemas.microsoft.com/office/drawing/2014/main" id="{20A9BCCE-D845-44F4-B562-E5DD3FAEFCFA}"/>
              </a:ext>
            </a:extLst>
          </p:cNvPr>
          <p:cNvSpPr>
            <a:spLocks noGrp="1"/>
          </p:cNvSpPr>
          <p:nvPr>
            <p:ph sz="half" idx="1"/>
          </p:nvPr>
        </p:nvSpPr>
        <p:spPr>
          <a:xfrm>
            <a:off x="360000" y="1736728"/>
            <a:ext cx="3958560" cy="4194629"/>
          </a:xfrm>
        </p:spPr>
        <p:txBody>
          <a:bodyPr>
            <a:normAutofit/>
          </a:bodyPr>
          <a:lstStyle/>
          <a:p>
            <a:r>
              <a:rPr lang="sv-SE" dirty="0"/>
              <a:t>Skriv in era frisk- och/eller riskfaktorer i er handlingsplan i </a:t>
            </a:r>
            <a:r>
              <a:rPr lang="sv-SE" dirty="0" err="1"/>
              <a:t>stratsys</a:t>
            </a:r>
            <a:r>
              <a:rPr lang="sv-SE" dirty="0"/>
              <a:t> utifrån diskussionen om era krav och resurser i arbetet. </a:t>
            </a:r>
          </a:p>
          <a:p>
            <a:endParaRPr lang="sv-SE" dirty="0"/>
          </a:p>
        </p:txBody>
      </p:sp>
      <p:pic>
        <p:nvPicPr>
          <p:cNvPr id="5" name="Bildobjekt 4">
            <a:extLst>
              <a:ext uri="{FF2B5EF4-FFF2-40B4-BE49-F238E27FC236}">
                <a16:creationId xmlns:a16="http://schemas.microsoft.com/office/drawing/2014/main" id="{BF338178-DAC1-4CE3-8A4F-84A60561BB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5734" y="1854906"/>
            <a:ext cx="3958273" cy="3958273"/>
          </a:xfrm>
          <a:prstGeom prst="rect">
            <a:avLst/>
          </a:prstGeom>
          <a:noFill/>
        </p:spPr>
      </p:pic>
    </p:spTree>
    <p:extLst>
      <p:ext uri="{BB962C8B-B14F-4D97-AF65-F5344CB8AC3E}">
        <p14:creationId xmlns:p14="http://schemas.microsoft.com/office/powerpoint/2010/main" val="2938122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30355A-5890-4CF3-9E9A-C20162F6BD32}"/>
              </a:ext>
            </a:extLst>
          </p:cNvPr>
          <p:cNvSpPr>
            <a:spLocks noGrp="1"/>
          </p:cNvSpPr>
          <p:nvPr>
            <p:ph type="title"/>
          </p:nvPr>
        </p:nvSpPr>
        <p:spPr>
          <a:xfrm>
            <a:off x="359999" y="384250"/>
            <a:ext cx="6877709" cy="1147968"/>
          </a:xfrm>
        </p:spPr>
        <p:txBody>
          <a:bodyPr anchor="ctr">
            <a:normAutofit/>
          </a:bodyPr>
          <a:lstStyle/>
          <a:p>
            <a:r>
              <a:rPr lang="sv-SE" dirty="0"/>
              <a:t>Återhämtning </a:t>
            </a:r>
          </a:p>
        </p:txBody>
      </p:sp>
      <p:pic>
        <p:nvPicPr>
          <p:cNvPr id="7" name="Content Placeholder 6" descr="Stadssiluett_svart_transparent bakgrund.pdf">
            <a:extLst>
              <a:ext uri="{FF2B5EF4-FFF2-40B4-BE49-F238E27FC236}">
                <a16:creationId xmlns:a16="http://schemas.microsoft.com/office/drawing/2014/main" id="{68E9EC1E-CBA4-4DD4-A1B4-7350ACFC8736}"/>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tretch/>
        </p:blipFill>
        <p:spPr bwMode="auto">
          <a:xfrm>
            <a:off x="5220000" y="2052042"/>
            <a:ext cx="3564000" cy="3564000"/>
          </a:xfrm>
          <a:prstGeom prst="rect">
            <a:avLst/>
          </a:prstGeom>
          <a:noFill/>
        </p:spPr>
      </p:pic>
      <p:sp>
        <p:nvSpPr>
          <p:cNvPr id="3" name="Platshållare för innehåll 2">
            <a:extLst>
              <a:ext uri="{FF2B5EF4-FFF2-40B4-BE49-F238E27FC236}">
                <a16:creationId xmlns:a16="http://schemas.microsoft.com/office/drawing/2014/main" id="{26ACE41B-98AF-4FDD-9973-682653866364}"/>
              </a:ext>
            </a:extLst>
          </p:cNvPr>
          <p:cNvSpPr>
            <a:spLocks noGrp="1"/>
          </p:cNvSpPr>
          <p:nvPr>
            <p:ph sz="half" idx="10"/>
          </p:nvPr>
        </p:nvSpPr>
        <p:spPr>
          <a:xfrm>
            <a:off x="360000" y="1736728"/>
            <a:ext cx="4302000" cy="4194629"/>
          </a:xfrm>
        </p:spPr>
        <p:txBody>
          <a:bodyPr>
            <a:normAutofit/>
          </a:bodyPr>
          <a:lstStyle/>
          <a:p>
            <a:pPr marL="0" indent="0">
              <a:lnSpc>
                <a:spcPct val="100000"/>
              </a:lnSpc>
              <a:buNone/>
            </a:pPr>
            <a:r>
              <a:rPr lang="sv-SE" sz="1900"/>
              <a:t>Återhämtning handlar om att arbetsdagen ska innehålla variation mellan krävande och enklare arbetsuppgifter. Det handlar också om sömn och påfyllnad av energi. Att göra sådant vi mår bra av, både i och utanför arbetet.</a:t>
            </a:r>
          </a:p>
          <a:p>
            <a:pPr marL="0" indent="0">
              <a:lnSpc>
                <a:spcPct val="100000"/>
              </a:lnSpc>
              <a:buNone/>
            </a:pPr>
            <a:r>
              <a:rPr lang="sv-SE" sz="1900"/>
              <a:t>Stress är inte skadligt om återhämtning finns. Risken för ohälsa uppstår när bristen på återhämtning är långvarig. </a:t>
            </a:r>
          </a:p>
          <a:p>
            <a:pPr marL="0" indent="0">
              <a:lnSpc>
                <a:spcPct val="100000"/>
              </a:lnSpc>
              <a:buNone/>
            </a:pPr>
            <a:r>
              <a:rPr lang="sv-SE" sz="1900"/>
              <a:t>Olika verksamheter har olika förutsättningar och alla människor har olika behov.</a:t>
            </a:r>
          </a:p>
          <a:p>
            <a:pPr>
              <a:lnSpc>
                <a:spcPct val="100000"/>
              </a:lnSpc>
            </a:pPr>
            <a:endParaRPr lang="sv-SE" sz="1900"/>
          </a:p>
        </p:txBody>
      </p:sp>
    </p:spTree>
    <p:extLst>
      <p:ext uri="{BB962C8B-B14F-4D97-AF65-F5344CB8AC3E}">
        <p14:creationId xmlns:p14="http://schemas.microsoft.com/office/powerpoint/2010/main" val="1960341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DE3A4-6EAB-4051-8534-C995B6364CC1}"/>
              </a:ext>
            </a:extLst>
          </p:cNvPr>
          <p:cNvSpPr>
            <a:spLocks noGrp="1"/>
          </p:cNvSpPr>
          <p:nvPr>
            <p:ph type="title"/>
          </p:nvPr>
        </p:nvSpPr>
        <p:spPr>
          <a:xfrm>
            <a:off x="359999" y="384250"/>
            <a:ext cx="6877709" cy="1147968"/>
          </a:xfrm>
        </p:spPr>
        <p:txBody>
          <a:bodyPr anchor="ctr">
            <a:normAutofit/>
          </a:bodyPr>
          <a:lstStyle/>
          <a:p>
            <a:r>
              <a:rPr lang="sv-SE" dirty="0"/>
              <a:t>Återhämtning under arbetsdagen</a:t>
            </a:r>
          </a:p>
        </p:txBody>
      </p:sp>
      <p:sp>
        <p:nvSpPr>
          <p:cNvPr id="3" name="Platshållare för innehåll 2">
            <a:extLst>
              <a:ext uri="{FF2B5EF4-FFF2-40B4-BE49-F238E27FC236}">
                <a16:creationId xmlns:a16="http://schemas.microsoft.com/office/drawing/2014/main" id="{FCE0CE10-F533-45FF-8F9F-5535E593C13E}"/>
              </a:ext>
            </a:extLst>
          </p:cNvPr>
          <p:cNvSpPr>
            <a:spLocks noGrp="1"/>
          </p:cNvSpPr>
          <p:nvPr>
            <p:ph sz="half" idx="1"/>
          </p:nvPr>
        </p:nvSpPr>
        <p:spPr>
          <a:xfrm>
            <a:off x="360000" y="1736728"/>
            <a:ext cx="3958560" cy="4194629"/>
          </a:xfrm>
        </p:spPr>
        <p:txBody>
          <a:bodyPr>
            <a:normAutofit/>
          </a:bodyPr>
          <a:lstStyle/>
          <a:p>
            <a:pPr marL="0" indent="0">
              <a:lnSpc>
                <a:spcPct val="100000"/>
              </a:lnSpc>
              <a:buNone/>
            </a:pPr>
            <a:r>
              <a:rPr lang="sv-SE" sz="1700"/>
              <a:t>Några exempel:</a:t>
            </a:r>
          </a:p>
          <a:p>
            <a:pPr>
              <a:lnSpc>
                <a:spcPct val="100000"/>
              </a:lnSpc>
            </a:pPr>
            <a:r>
              <a:rPr lang="sv-SE" sz="1700" b="1"/>
              <a:t>Variation</a:t>
            </a:r>
            <a:r>
              <a:rPr lang="sv-SE" sz="1700"/>
              <a:t> i arbetet gällande tempo, psykiskt belastande, ”enklare” uppgifter och plats att arbeta på tex.</a:t>
            </a:r>
          </a:p>
          <a:p>
            <a:pPr>
              <a:lnSpc>
                <a:spcPct val="100000"/>
              </a:lnSpc>
            </a:pPr>
            <a:r>
              <a:rPr lang="sv-SE" sz="1700" b="1"/>
              <a:t>Gemenskap</a:t>
            </a:r>
            <a:r>
              <a:rPr lang="sv-SE" sz="1700"/>
              <a:t> – att relationen mellan medarbetare är bra, att samarbetet fungerar och att visa uppskattning.</a:t>
            </a:r>
          </a:p>
          <a:p>
            <a:pPr>
              <a:lnSpc>
                <a:spcPct val="100000"/>
              </a:lnSpc>
            </a:pPr>
            <a:r>
              <a:rPr lang="sv-SE" sz="1700" b="1"/>
              <a:t>Hanterbarhet</a:t>
            </a:r>
            <a:r>
              <a:rPr lang="sv-SE" sz="1700"/>
              <a:t> – kontroll över arbetssituationen och påverkansmöjlighet. </a:t>
            </a:r>
          </a:p>
          <a:p>
            <a:pPr>
              <a:lnSpc>
                <a:spcPct val="100000"/>
              </a:lnSpc>
            </a:pPr>
            <a:r>
              <a:rPr lang="sv-SE" sz="1700" b="1"/>
              <a:t>Rast och paus</a:t>
            </a:r>
          </a:p>
          <a:p>
            <a:pPr marL="0" indent="0">
              <a:lnSpc>
                <a:spcPct val="100000"/>
              </a:lnSpc>
              <a:buNone/>
            </a:pPr>
            <a:endParaRPr lang="sv-SE" sz="1700"/>
          </a:p>
          <a:p>
            <a:pPr>
              <a:lnSpc>
                <a:spcPct val="100000"/>
              </a:lnSpc>
            </a:pPr>
            <a:endParaRPr lang="sv-SE" sz="1700"/>
          </a:p>
          <a:p>
            <a:pPr>
              <a:lnSpc>
                <a:spcPct val="100000"/>
              </a:lnSpc>
            </a:pPr>
            <a:endParaRPr lang="sv-SE" sz="1700"/>
          </a:p>
        </p:txBody>
      </p:sp>
      <p:pic>
        <p:nvPicPr>
          <p:cNvPr id="6" name="Picture 4">
            <a:extLst>
              <a:ext uri="{FF2B5EF4-FFF2-40B4-BE49-F238E27FC236}">
                <a16:creationId xmlns:a16="http://schemas.microsoft.com/office/drawing/2014/main" id="{BB91EF98-BAC2-4EB0-8A39-37E49158A4E9}"/>
              </a:ext>
            </a:extLst>
          </p:cNvPr>
          <p:cNvPicPr>
            <a:picLocks noChangeAspect="1"/>
          </p:cNvPicPr>
          <p:nvPr/>
        </p:nvPicPr>
        <p:blipFill>
          <a:blip r:embed="rId3"/>
          <a:stretch>
            <a:fillRect/>
          </a:stretch>
        </p:blipFill>
        <p:spPr>
          <a:xfrm>
            <a:off x="4825734" y="2310107"/>
            <a:ext cx="3958273" cy="3047871"/>
          </a:xfrm>
          <a:prstGeom prst="rect">
            <a:avLst/>
          </a:prstGeom>
          <a:noFill/>
        </p:spPr>
      </p:pic>
    </p:spTree>
    <p:extLst>
      <p:ext uri="{BB962C8B-B14F-4D97-AF65-F5344CB8AC3E}">
        <p14:creationId xmlns:p14="http://schemas.microsoft.com/office/powerpoint/2010/main" val="4063559020"/>
      </p:ext>
    </p:extLst>
  </p:cSld>
  <p:clrMapOvr>
    <a:masterClrMapping/>
  </p:clrMapOvr>
</p:sld>
</file>

<file path=ppt/theme/theme1.xml><?xml version="1.0" encoding="utf-8"?>
<a:theme xmlns:a="http://schemas.openxmlformats.org/drawingml/2006/main" name="Göteborgs Stad – 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4_3.sv-SE.potx" id="{BD344706-5FFE-4068-9F26-4857117CC30C}" vid="{31F122D0-9E5F-4ED2-8BE9-2758A3B4EAA7}"/>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öteborgs Stad – Mörk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4_3.sv-SE.potx" id="{BD344706-5FFE-4068-9F26-4857117CC30C}" vid="{0D27010C-709E-4DCA-92EF-E7C06F253202}"/>
    </a:ext>
  </a:extLst>
</a:theme>
</file>

<file path=ppt/theme/theme3.xml><?xml version="1.0" encoding="utf-8"?>
<a:theme xmlns:a="http://schemas.openxmlformats.org/drawingml/2006/main" name="Göteborgs Stad – Röd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4_3.sv-SE.potx" id="{BD344706-5FFE-4068-9F26-4857117CC30C}" vid="{82CEE9C0-64C6-4EAA-81FE-27BB8451A921}"/>
    </a:ext>
  </a:extLst>
</a:theme>
</file>

<file path=ppt/theme/theme4.xml><?xml version="1.0" encoding="utf-8"?>
<a:theme xmlns:a="http://schemas.openxmlformats.org/drawingml/2006/main" name="Göteborgs Stad – Turkos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4_3.sv-SE.potx" id="{BD344706-5FFE-4068-9F26-4857117CC30C}" vid="{746F36C6-1168-4068-A0E5-BE04496A2D14}"/>
    </a:ext>
  </a:extLst>
</a:theme>
</file>

<file path=ppt/theme/theme5.xml><?xml version="1.0" encoding="utf-8"?>
<a:theme xmlns:a="http://schemas.openxmlformats.org/drawingml/2006/main" name="Göteborgs Stad – Rosa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4_3.sv-SE.potx" id="{BD344706-5FFE-4068-9F26-4857117CC30C}" vid="{8557DA96-036C-40F1-95FB-BBD5136B58D2}"/>
    </a:ext>
  </a:extLst>
</a:theme>
</file>

<file path=ppt/theme/theme6.xml><?xml version="1.0" encoding="utf-8"?>
<a:theme xmlns:a="http://schemas.openxmlformats.org/drawingml/2006/main" name="Göteborgs Stad – Grön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4_3.sv-SE.potx" id="{BD344706-5FFE-4068-9F26-4857117CC30C}" vid="{B6D5193B-E8D7-46F2-90CC-5316CE1A91DE}"/>
    </a:ext>
  </a:extLst>
</a:theme>
</file>

<file path=ppt/theme/theme7.xml><?xml version="1.0" encoding="utf-8"?>
<a:theme xmlns:a="http://schemas.openxmlformats.org/drawingml/2006/main" name="Göteborgs Stad – Lila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4_3.sv-SE.potx" id="{BD344706-5FFE-4068-9F26-4857117CC30C}" vid="{07FD7614-093B-4F78-BDE4-B0559CD396EB}"/>
    </a:ext>
  </a:extLst>
</a:theme>
</file>

<file path=ppt/theme/theme8.xml><?xml version="1.0" encoding="utf-8"?>
<a:theme xmlns:a="http://schemas.openxmlformats.org/drawingml/2006/main" name="Göteborgs Stad – Gul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4_3.sv-SE.potx" id="{BD344706-5FFE-4068-9F26-4857117CC30C}" vid="{12790558-4D20-48D2-8084-F9087F02BAAF}"/>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27D1FB89B4AB14FA2559FF0B868F47D" ma:contentTypeVersion="2" ma:contentTypeDescription="Skapa ett nytt dokument." ma:contentTypeScope="" ma:versionID="1bc7329d6f6ef79dfb0434cfe4405cf7">
  <xsd:schema xmlns:xsd="http://www.w3.org/2001/XMLSchema" xmlns:xs="http://www.w3.org/2001/XMLSchema" xmlns:p="http://schemas.microsoft.com/office/2006/metadata/properties" xmlns:ns2="b0ce67f5-ab09-467a-970c-06522761ce48" targetNamespace="http://schemas.microsoft.com/office/2006/metadata/properties" ma:root="true" ma:fieldsID="cfcce3049578c4d3425f7185187939ae" ns2:_="">
    <xsd:import namespace="b0ce67f5-ab09-467a-970c-06522761ce4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ce67f5-ab09-467a-970c-06522761ce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463A79-E2FC-443A-B578-E69585FABE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ce67f5-ab09-467a-970c-06522761ce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E69033-A8C9-4C3D-B16B-57E6FF8E0300}">
  <ds:schemaRefs>
    <ds:schemaRef ds:uri="http://schemas.microsoft.com/sharepoint/v3/contenttype/forms"/>
  </ds:schemaRefs>
</ds:datastoreItem>
</file>

<file path=customXml/itemProps3.xml><?xml version="1.0" encoding="utf-8"?>
<ds:datastoreItem xmlns:ds="http://schemas.openxmlformats.org/officeDocument/2006/customXml" ds:itemID="{6283E7A2-0981-4C18-B822-E51277A78AAE}">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b0ce67f5-ab09-467a-970c-06522761ce4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1222</Words>
  <Application>Microsoft Office PowerPoint</Application>
  <PresentationFormat>Bildspel på skärmen (4:3)</PresentationFormat>
  <Paragraphs>136</Paragraphs>
  <Slides>12</Slides>
  <Notes>7</Notes>
  <HiddenSlides>0</HiddenSlides>
  <MMClips>1</MMClips>
  <ScaleCrop>false</ScaleCrop>
  <HeadingPairs>
    <vt:vector size="6" baseType="variant">
      <vt:variant>
        <vt:lpstr>Använt teckensnitt</vt:lpstr>
      </vt:variant>
      <vt:variant>
        <vt:i4>5</vt:i4>
      </vt:variant>
      <vt:variant>
        <vt:lpstr>Tema</vt:lpstr>
      </vt:variant>
      <vt:variant>
        <vt:i4>8</vt:i4>
      </vt:variant>
      <vt:variant>
        <vt:lpstr>Bildrubriker</vt:lpstr>
      </vt:variant>
      <vt:variant>
        <vt:i4>12</vt:i4>
      </vt:variant>
    </vt:vector>
  </HeadingPairs>
  <TitlesOfParts>
    <vt:vector size="25" baseType="lpstr">
      <vt:lpstr>Arial</vt:lpstr>
      <vt:lpstr>Arial </vt:lpstr>
      <vt:lpstr>Arial Black</vt:lpstr>
      <vt:lpstr>Calibri</vt:lpstr>
      <vt:lpstr>Wingdings</vt:lpstr>
      <vt:lpstr>Göteborgs Stad – Blå dekor</vt:lpstr>
      <vt:lpstr>Göteborgs Stad – Mörkblå dekor</vt:lpstr>
      <vt:lpstr>Göteborgs Stad – Röd dekor</vt:lpstr>
      <vt:lpstr>Göteborgs Stad – Turkos dekor</vt:lpstr>
      <vt:lpstr>Göteborgs Stad – Rosa dekor</vt:lpstr>
      <vt:lpstr>Göteborgs Stad – Grön dekor</vt:lpstr>
      <vt:lpstr>Göteborgs Stad – Lila dekor</vt:lpstr>
      <vt:lpstr>Göteborgs Stad – Gul dekor</vt:lpstr>
      <vt:lpstr>Balans krav och resurser och återhämtning</vt:lpstr>
      <vt:lpstr>Film om balans mellan krav och resurser</vt:lpstr>
      <vt:lpstr> Arbetsbelastning</vt:lpstr>
      <vt:lpstr>Arbetets krav</vt:lpstr>
      <vt:lpstr>Arbetets resurser</vt:lpstr>
      <vt:lpstr>Diskussionsfrågor i mindre grupp</vt:lpstr>
      <vt:lpstr>Frisk- och riskfaktorer</vt:lpstr>
      <vt:lpstr>Återhämtning </vt:lpstr>
      <vt:lpstr>Återhämtning under arbetsdagen</vt:lpstr>
      <vt:lpstr>Inventera frisk- och riskfaktorer  kopplat till återhämtning</vt:lpstr>
      <vt:lpstr>Frisk- och riskfaktorer</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4:3</dc:title>
  <dc:creator/>
  <cp:lastModifiedBy/>
  <cp:revision>54</cp:revision>
  <dcterms:created xsi:type="dcterms:W3CDTF">2018-04-04T11:53:13Z</dcterms:created>
  <dcterms:modified xsi:type="dcterms:W3CDTF">2023-12-21T12:48:47Z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0x010100327D1FB89B4AB14FA2559FF0B868F47D</vt:lpwstr>
  </property>
</Properties>
</file>